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5D446-A30F-4A5B-AA4B-81B2CD19666B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25521-FE8F-4F07-A611-0B5FD8081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878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5D446-A30F-4A5B-AA4B-81B2CD19666B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25521-FE8F-4F07-A611-0B5FD8081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508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5D446-A30F-4A5B-AA4B-81B2CD19666B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25521-FE8F-4F07-A611-0B5FD8081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329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5D446-A30F-4A5B-AA4B-81B2CD19666B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25521-FE8F-4F07-A611-0B5FD8081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567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5D446-A30F-4A5B-AA4B-81B2CD19666B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25521-FE8F-4F07-A611-0B5FD8081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181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5D446-A30F-4A5B-AA4B-81B2CD19666B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25521-FE8F-4F07-A611-0B5FD8081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573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5D446-A30F-4A5B-AA4B-81B2CD19666B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25521-FE8F-4F07-A611-0B5FD8081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509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5D446-A30F-4A5B-AA4B-81B2CD19666B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25521-FE8F-4F07-A611-0B5FD8081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731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5D446-A30F-4A5B-AA4B-81B2CD19666B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25521-FE8F-4F07-A611-0B5FD8081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948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5D446-A30F-4A5B-AA4B-81B2CD19666B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25521-FE8F-4F07-A611-0B5FD8081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619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5D446-A30F-4A5B-AA4B-81B2CD19666B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25521-FE8F-4F07-A611-0B5FD8081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210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B5D446-A30F-4A5B-AA4B-81B2CD19666B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725521-FE8F-4F07-A611-0B5FD8081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605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71375" y="220006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7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LAGOS</a:t>
            </a:r>
            <a:endParaRPr lang="en-US" sz="72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945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841" y="761395"/>
            <a:ext cx="3198364" cy="3231798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53789" y="4108184"/>
            <a:ext cx="10751274" cy="2451124"/>
          </a:xfrm>
        </p:spPr>
        <p:txBody>
          <a:bodyPr>
            <a:normAutofit fontScale="95000"/>
          </a:bodyPr>
          <a:lstStyle/>
          <a:p>
            <a:pPr marL="0" indent="0">
              <a:buNone/>
            </a:pPr>
            <a:r>
              <a:rPr lang="en-US" sz="1600" dirty="0">
                <a:latin typeface="Arial Black" panose="020B0A04020102020204" pitchFamily="34" charset="0"/>
                <a:cs typeface="Arial Black" panose="020B0A04020102020204" pitchFamily="34" charset="0"/>
              </a:rPr>
              <a:t>LOCATION:		Along </a:t>
            </a:r>
            <a:r>
              <a:rPr lang="en-US" sz="1600" dirty="0" err="1" smtClean="0">
                <a:latin typeface="Arial Black" panose="020B0A04020102020204" pitchFamily="34" charset="0"/>
                <a:cs typeface="Arial Black" panose="020B0A04020102020204" pitchFamily="34" charset="0"/>
              </a:rPr>
              <a:t>Ahmadu</a:t>
            </a:r>
            <a:r>
              <a:rPr lang="en-US" sz="1600" dirty="0" smtClean="0">
                <a:latin typeface="Arial Black" panose="020B0A04020102020204" pitchFamily="34" charset="0"/>
                <a:cs typeface="Arial Black" panose="020B0A04020102020204" pitchFamily="34" charset="0"/>
              </a:rPr>
              <a:t> Bello Way by </a:t>
            </a:r>
            <a:r>
              <a:rPr lang="en-US" sz="1600" dirty="0" err="1" smtClean="0">
                <a:latin typeface="Arial Black" panose="020B0A04020102020204" pitchFamily="34" charset="0"/>
                <a:cs typeface="Arial Black" panose="020B0A04020102020204" pitchFamily="34" charset="0"/>
              </a:rPr>
              <a:t>Kashim</a:t>
            </a:r>
            <a:r>
              <a:rPr lang="en-US" sz="1600" dirty="0" smtClean="0">
                <a:latin typeface="Arial Black" panose="020B0A04020102020204" pitchFamily="34" charset="0"/>
                <a:cs typeface="Arial Black" panose="020B0A04020102020204" pitchFamily="34" charset="0"/>
              </a:rPr>
              <a:t> Ibrahim Way, FCT, Abuja.		</a:t>
            </a:r>
          </a:p>
          <a:p>
            <a:pPr marL="0" indent="0">
              <a:buNone/>
            </a:pPr>
            <a:r>
              <a:rPr lang="en-US" sz="1600" dirty="0" smtClean="0">
                <a:latin typeface="Arial Black" panose="020B0A04020102020204" pitchFamily="34" charset="0"/>
                <a:cs typeface="Arial Black" panose="020B0A04020102020204" pitchFamily="34" charset="0"/>
              </a:rPr>
              <a:t>STRUCTURE</a:t>
            </a:r>
            <a:r>
              <a:rPr lang="en-US" sz="1600" dirty="0">
                <a:latin typeface="Arial Black" panose="020B0A04020102020204" pitchFamily="34" charset="0"/>
                <a:cs typeface="Arial Black" panose="020B0A04020102020204" pitchFamily="34" charset="0"/>
              </a:rPr>
              <a:t>:		</a:t>
            </a:r>
            <a:r>
              <a:rPr lang="en-US" sz="1600" dirty="0" smtClean="0">
                <a:latin typeface="Arial Black" panose="020B0A04020102020204" pitchFamily="34" charset="0"/>
                <a:cs typeface="Arial Black" panose="020B0A04020102020204" pitchFamily="34" charset="0"/>
              </a:rPr>
              <a:t>Single Face Billboard</a:t>
            </a:r>
            <a:endParaRPr lang="en-US" sz="1600" dirty="0">
              <a:latin typeface="Arial Black" panose="020B0A04020102020204" pitchFamily="34" charset="0"/>
              <a:cs typeface="Arial Black" panose="020B0A04020102020204" pitchFamily="34" charset="0"/>
            </a:endParaRPr>
          </a:p>
          <a:p>
            <a:pPr marL="0" indent="0">
              <a:buNone/>
            </a:pPr>
            <a:r>
              <a:rPr lang="en-US" sz="1600" dirty="0">
                <a:latin typeface="Arial Black" panose="020B0A04020102020204" pitchFamily="34" charset="0"/>
                <a:cs typeface="Arial Black" panose="020B0A04020102020204" pitchFamily="34" charset="0"/>
              </a:rPr>
              <a:t>DIMENSION:		</a:t>
            </a:r>
            <a:r>
              <a:rPr lang="en-US" sz="1600" dirty="0" smtClean="0">
                <a:latin typeface="Arial Black" panose="020B0A04020102020204" pitchFamily="34" charset="0"/>
                <a:cs typeface="Arial Black" panose="020B0A04020102020204" pitchFamily="34" charset="0"/>
              </a:rPr>
              <a:t>8.3m </a:t>
            </a:r>
            <a:r>
              <a:rPr lang="en-US" sz="1600" dirty="0">
                <a:latin typeface="Arial Black" panose="020B0A04020102020204" pitchFamily="34" charset="0"/>
                <a:cs typeface="Arial Black" panose="020B0A04020102020204" pitchFamily="34" charset="0"/>
              </a:rPr>
              <a:t>x </a:t>
            </a:r>
            <a:r>
              <a:rPr lang="en-US" sz="1600" dirty="0" smtClean="0">
                <a:latin typeface="Arial Black" panose="020B0A04020102020204" pitchFamily="34" charset="0"/>
                <a:cs typeface="Arial Black" panose="020B0A04020102020204" pitchFamily="34" charset="0"/>
              </a:rPr>
              <a:t>4.3m</a:t>
            </a:r>
            <a:endParaRPr lang="en-US" sz="1600" dirty="0">
              <a:latin typeface="Arial Black" panose="020B0A04020102020204" pitchFamily="34" charset="0"/>
              <a:cs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1260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71375" y="220006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7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KANO</a:t>
            </a:r>
            <a:endParaRPr lang="en-US" sz="72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7772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91" y="372762"/>
            <a:ext cx="4637903" cy="3478427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53789" y="4108184"/>
            <a:ext cx="10751274" cy="2451124"/>
          </a:xfrm>
        </p:spPr>
        <p:txBody>
          <a:bodyPr>
            <a:normAutofit fontScale="95000"/>
          </a:bodyPr>
          <a:lstStyle/>
          <a:p>
            <a:pPr marL="0" indent="0">
              <a:buNone/>
            </a:pPr>
            <a:r>
              <a:rPr lang="en-US" sz="1700" dirty="0">
                <a:latin typeface="Arial Black" panose="020B0A04020102020204" pitchFamily="34" charset="0"/>
                <a:cs typeface="Arial Black" panose="020B0A04020102020204" pitchFamily="34" charset="0"/>
              </a:rPr>
              <a:t>LOCATION:		</a:t>
            </a:r>
            <a:r>
              <a:rPr lang="en-US" sz="1700" dirty="0" err="1" smtClean="0">
                <a:latin typeface="Arial Black" panose="020B0A04020102020204" pitchFamily="34" charset="0"/>
                <a:cs typeface="Arial Black" panose="020B0A04020102020204" pitchFamily="34" charset="0"/>
              </a:rPr>
              <a:t>Hadejia</a:t>
            </a:r>
            <a:r>
              <a:rPr lang="en-US" sz="1700" dirty="0" smtClean="0">
                <a:latin typeface="Arial Black" panose="020B0A04020102020204" pitchFamily="34" charset="0"/>
                <a:cs typeface="Arial Black" panose="020B0A04020102020204" pitchFamily="34" charset="0"/>
              </a:rPr>
              <a:t> Road, by </a:t>
            </a:r>
            <a:r>
              <a:rPr lang="en-US" sz="1700" dirty="0" err="1" smtClean="0">
                <a:latin typeface="Arial Black" panose="020B0A04020102020204" pitchFamily="34" charset="0"/>
                <a:cs typeface="Arial Black" panose="020B0A04020102020204" pitchFamily="34" charset="0"/>
              </a:rPr>
              <a:t>Yankaba</a:t>
            </a:r>
            <a:r>
              <a:rPr lang="en-US" sz="1700" dirty="0" smtClean="0">
                <a:latin typeface="Arial Black" panose="020B0A04020102020204" pitchFamily="34" charset="0"/>
                <a:cs typeface="Arial Black" panose="020B0A04020102020204" pitchFamily="34" charset="0"/>
              </a:rPr>
              <a:t> Market, Kano State.	</a:t>
            </a:r>
          </a:p>
          <a:p>
            <a:pPr marL="0" indent="0">
              <a:buNone/>
            </a:pPr>
            <a:r>
              <a:rPr lang="en-US" sz="1700" dirty="0" smtClean="0">
                <a:latin typeface="Arial Black" panose="020B0A04020102020204" pitchFamily="34" charset="0"/>
                <a:cs typeface="Arial Black" panose="020B0A04020102020204" pitchFamily="34" charset="0"/>
              </a:rPr>
              <a:t>STRUCTURE</a:t>
            </a:r>
            <a:r>
              <a:rPr lang="en-US" sz="1700" dirty="0">
                <a:latin typeface="Arial Black" panose="020B0A04020102020204" pitchFamily="34" charset="0"/>
                <a:cs typeface="Arial Black" panose="020B0A04020102020204" pitchFamily="34" charset="0"/>
              </a:rPr>
              <a:t>:	</a:t>
            </a:r>
            <a:r>
              <a:rPr lang="en-US" sz="1700" dirty="0" smtClean="0">
                <a:latin typeface="Arial Black" panose="020B0A04020102020204" pitchFamily="34" charset="0"/>
                <a:cs typeface="Arial Black" panose="020B0A04020102020204" pitchFamily="34" charset="0"/>
              </a:rPr>
              <a:t>	Gantry </a:t>
            </a:r>
            <a:endParaRPr lang="en-US" sz="1700" dirty="0">
              <a:latin typeface="Arial Black" panose="020B0A04020102020204" pitchFamily="34" charset="0"/>
              <a:cs typeface="Arial Black" panose="020B0A04020102020204" pitchFamily="34" charset="0"/>
            </a:endParaRPr>
          </a:p>
          <a:p>
            <a:pPr marL="0" indent="0">
              <a:buNone/>
            </a:pPr>
            <a:r>
              <a:rPr lang="en-US" sz="1700" dirty="0">
                <a:latin typeface="Arial Black" panose="020B0A04020102020204" pitchFamily="34" charset="0"/>
                <a:cs typeface="Arial Black" panose="020B0A04020102020204" pitchFamily="34" charset="0"/>
              </a:rPr>
              <a:t>DIMENSION:	</a:t>
            </a:r>
            <a:r>
              <a:rPr lang="en-US" sz="1700" dirty="0" smtClean="0">
                <a:latin typeface="Arial Black" panose="020B0A04020102020204" pitchFamily="34" charset="0"/>
                <a:cs typeface="Arial Black" panose="020B0A04020102020204" pitchFamily="34" charset="0"/>
              </a:rPr>
              <a:t>	28m </a:t>
            </a:r>
            <a:r>
              <a:rPr lang="en-US" sz="1700" dirty="0">
                <a:latin typeface="Arial Black" panose="020B0A04020102020204" pitchFamily="34" charset="0"/>
                <a:cs typeface="Arial Black" panose="020B0A04020102020204" pitchFamily="34" charset="0"/>
              </a:rPr>
              <a:t>x </a:t>
            </a:r>
            <a:r>
              <a:rPr lang="en-US" sz="1700" dirty="0" smtClean="0">
                <a:latin typeface="Arial Black" panose="020B0A04020102020204" pitchFamily="34" charset="0"/>
                <a:cs typeface="Arial Black" panose="020B0A04020102020204" pitchFamily="34" charset="0"/>
              </a:rPr>
              <a:t>5m</a:t>
            </a:r>
            <a:endParaRPr lang="en-US" sz="1700" dirty="0">
              <a:latin typeface="Arial Black" panose="020B0A04020102020204" pitchFamily="34" charset="0"/>
              <a:cs typeface="Arial Black" panose="020B0A04020102020204" pitchFamily="34" charset="0"/>
            </a:endParaRPr>
          </a:p>
          <a:p>
            <a:pPr marL="0" indent="0">
              <a:buNone/>
            </a:pPr>
            <a:endParaRPr lang="en-US" dirty="0">
              <a:latin typeface="Arial Black" panose="020B0A04020102020204" pitchFamily="34" charset="0"/>
              <a:cs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5523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75" y="296563"/>
            <a:ext cx="4640648" cy="3480486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53789" y="4108184"/>
            <a:ext cx="10751274" cy="2451124"/>
          </a:xfrm>
        </p:spPr>
        <p:txBody>
          <a:bodyPr>
            <a:normAutofit fontScale="95000"/>
          </a:bodyPr>
          <a:lstStyle/>
          <a:p>
            <a:pPr marL="0" indent="0">
              <a:buNone/>
            </a:pPr>
            <a:r>
              <a:rPr lang="en-US" sz="1700" dirty="0">
                <a:latin typeface="Arial Black" panose="020B0A04020102020204" pitchFamily="34" charset="0"/>
                <a:cs typeface="Arial Black" panose="020B0A04020102020204" pitchFamily="34" charset="0"/>
              </a:rPr>
              <a:t>LOCATION:		</a:t>
            </a:r>
            <a:r>
              <a:rPr lang="en-US" sz="1700" dirty="0" err="1" smtClean="0">
                <a:latin typeface="Arial Black" panose="020B0A04020102020204" pitchFamily="34" charset="0"/>
                <a:cs typeface="Arial Black" panose="020B0A04020102020204" pitchFamily="34" charset="0"/>
              </a:rPr>
              <a:t>Murtala</a:t>
            </a:r>
            <a:r>
              <a:rPr lang="en-US" sz="1700" dirty="0" smtClean="0">
                <a:latin typeface="Arial Black" panose="020B0A04020102020204" pitchFamily="34" charset="0"/>
                <a:cs typeface="Arial Black" panose="020B0A04020102020204" pitchFamily="34" charset="0"/>
              </a:rPr>
              <a:t> Mohammed Way, by DHL, Kano State.	</a:t>
            </a:r>
          </a:p>
          <a:p>
            <a:pPr marL="0" indent="0">
              <a:buNone/>
            </a:pPr>
            <a:r>
              <a:rPr lang="en-US" sz="1700" dirty="0" smtClean="0">
                <a:latin typeface="Arial Black" panose="020B0A04020102020204" pitchFamily="34" charset="0"/>
                <a:cs typeface="Arial Black" panose="020B0A04020102020204" pitchFamily="34" charset="0"/>
              </a:rPr>
              <a:t>STRUCTURE</a:t>
            </a:r>
            <a:r>
              <a:rPr lang="en-US" sz="1700" dirty="0">
                <a:latin typeface="Arial Black" panose="020B0A04020102020204" pitchFamily="34" charset="0"/>
                <a:cs typeface="Arial Black" panose="020B0A04020102020204" pitchFamily="34" charset="0"/>
              </a:rPr>
              <a:t>:	</a:t>
            </a:r>
            <a:r>
              <a:rPr lang="en-US" sz="1700" dirty="0" smtClean="0">
                <a:latin typeface="Arial Black" panose="020B0A04020102020204" pitchFamily="34" charset="0"/>
                <a:cs typeface="Arial Black" panose="020B0A04020102020204" pitchFamily="34" charset="0"/>
              </a:rPr>
              <a:t>	</a:t>
            </a:r>
            <a:r>
              <a:rPr lang="en-US" sz="1700" dirty="0" err="1" smtClean="0">
                <a:latin typeface="Arial Black" panose="020B0A04020102020204" pitchFamily="34" charset="0"/>
                <a:cs typeface="Arial Black" panose="020B0A04020102020204" pitchFamily="34" charset="0"/>
              </a:rPr>
              <a:t>Eyecatcher</a:t>
            </a:r>
            <a:r>
              <a:rPr lang="en-US" sz="1700" dirty="0" smtClean="0">
                <a:latin typeface="Arial Black" panose="020B0A04020102020204" pitchFamily="34" charset="0"/>
                <a:cs typeface="Arial Black" panose="020B0A04020102020204" pitchFamily="34" charset="0"/>
              </a:rPr>
              <a:t> </a:t>
            </a:r>
            <a:endParaRPr lang="en-US" sz="1700" dirty="0">
              <a:latin typeface="Arial Black" panose="020B0A04020102020204" pitchFamily="34" charset="0"/>
              <a:cs typeface="Arial Black" panose="020B0A04020102020204" pitchFamily="34" charset="0"/>
            </a:endParaRPr>
          </a:p>
          <a:p>
            <a:pPr marL="0" indent="0">
              <a:buNone/>
            </a:pPr>
            <a:r>
              <a:rPr lang="en-US" sz="1700" dirty="0">
                <a:latin typeface="Arial Black" panose="020B0A04020102020204" pitchFamily="34" charset="0"/>
                <a:cs typeface="Arial Black" panose="020B0A04020102020204" pitchFamily="34" charset="0"/>
              </a:rPr>
              <a:t>DIMENSION:	</a:t>
            </a:r>
            <a:r>
              <a:rPr lang="en-US" sz="1700" dirty="0" smtClean="0">
                <a:latin typeface="Arial Black" panose="020B0A04020102020204" pitchFamily="34" charset="0"/>
                <a:cs typeface="Arial Black" panose="020B0A04020102020204" pitchFamily="34" charset="0"/>
              </a:rPr>
              <a:t>	16m </a:t>
            </a:r>
            <a:r>
              <a:rPr lang="en-US" sz="1700" dirty="0">
                <a:latin typeface="Arial Black" panose="020B0A04020102020204" pitchFamily="34" charset="0"/>
                <a:cs typeface="Arial Black" panose="020B0A04020102020204" pitchFamily="34" charset="0"/>
              </a:rPr>
              <a:t>x </a:t>
            </a:r>
            <a:r>
              <a:rPr lang="en-US" sz="1700" dirty="0" smtClean="0">
                <a:latin typeface="Arial Black" panose="020B0A04020102020204" pitchFamily="34" charset="0"/>
                <a:cs typeface="Arial Black" panose="020B0A04020102020204" pitchFamily="34" charset="0"/>
              </a:rPr>
              <a:t>3.5m</a:t>
            </a:r>
            <a:endParaRPr lang="en-US" sz="1700" dirty="0">
              <a:latin typeface="Arial Black" panose="020B0A04020102020204" pitchFamily="34" charset="0"/>
              <a:cs typeface="Arial Black" panose="020B0A04020102020204" pitchFamily="34" charset="0"/>
            </a:endParaRPr>
          </a:p>
          <a:p>
            <a:pPr marL="0" indent="0">
              <a:buNone/>
            </a:pPr>
            <a:endParaRPr lang="en-US" dirty="0">
              <a:latin typeface="Arial Black" panose="020B0A04020102020204" pitchFamily="34" charset="0"/>
              <a:cs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6784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703" y="368309"/>
            <a:ext cx="4380226" cy="3285170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86739" y="3803384"/>
            <a:ext cx="11224027" cy="2451124"/>
          </a:xfrm>
        </p:spPr>
        <p:txBody>
          <a:bodyPr>
            <a:normAutofit fontScale="95000"/>
          </a:bodyPr>
          <a:lstStyle/>
          <a:p>
            <a:pPr marL="0" indent="0">
              <a:buNone/>
            </a:pPr>
            <a:r>
              <a:rPr lang="en-US" sz="1600" dirty="0">
                <a:latin typeface="Arial Black" panose="020B0A04020102020204" pitchFamily="34" charset="0"/>
                <a:cs typeface="Arial Black" panose="020B0A04020102020204" pitchFamily="34" charset="0"/>
              </a:rPr>
              <a:t>LOCATION:		</a:t>
            </a:r>
            <a:r>
              <a:rPr lang="en-US" sz="1600" dirty="0" smtClean="0">
                <a:latin typeface="Arial Black" panose="020B0A04020102020204" pitchFamily="34" charset="0"/>
                <a:cs typeface="Arial Black" panose="020B0A04020102020204" pitchFamily="34" charset="0"/>
              </a:rPr>
              <a:t>Ibrahim </a:t>
            </a:r>
            <a:r>
              <a:rPr lang="en-US" sz="1600" dirty="0" err="1" smtClean="0">
                <a:latin typeface="Arial Black" panose="020B0A04020102020204" pitchFamily="34" charset="0"/>
                <a:cs typeface="Arial Black" panose="020B0A04020102020204" pitchFamily="34" charset="0"/>
              </a:rPr>
              <a:t>Taiwo</a:t>
            </a:r>
            <a:r>
              <a:rPr lang="en-US" sz="1600" dirty="0" smtClean="0">
                <a:latin typeface="Arial Black" panose="020B0A04020102020204" pitchFamily="34" charset="0"/>
                <a:cs typeface="Arial Black" panose="020B0A04020102020204" pitchFamily="34" charset="0"/>
              </a:rPr>
              <a:t> Road, by Kano Guest Inn, Kano State.	</a:t>
            </a:r>
          </a:p>
          <a:p>
            <a:pPr marL="0" indent="0">
              <a:buNone/>
            </a:pPr>
            <a:r>
              <a:rPr lang="en-US" sz="1600" dirty="0" smtClean="0">
                <a:latin typeface="Arial Black" panose="020B0A04020102020204" pitchFamily="34" charset="0"/>
                <a:cs typeface="Arial Black" panose="020B0A04020102020204" pitchFamily="34" charset="0"/>
              </a:rPr>
              <a:t>STRUCTURE</a:t>
            </a:r>
            <a:r>
              <a:rPr lang="en-US" sz="1600" dirty="0">
                <a:latin typeface="Arial Black" panose="020B0A04020102020204" pitchFamily="34" charset="0"/>
                <a:cs typeface="Arial Black" panose="020B0A04020102020204" pitchFamily="34" charset="0"/>
              </a:rPr>
              <a:t>:	</a:t>
            </a:r>
            <a:r>
              <a:rPr lang="en-US" sz="1600" dirty="0" smtClean="0">
                <a:latin typeface="Arial Black" panose="020B0A04020102020204" pitchFamily="34" charset="0"/>
                <a:cs typeface="Arial Black" panose="020B0A04020102020204" pitchFamily="34" charset="0"/>
              </a:rPr>
              <a:t>	</a:t>
            </a:r>
            <a:r>
              <a:rPr lang="en-US" sz="1600" dirty="0" err="1" smtClean="0">
                <a:latin typeface="Arial Black" panose="020B0A04020102020204" pitchFamily="34" charset="0"/>
                <a:cs typeface="Arial Black" panose="020B0A04020102020204" pitchFamily="34" charset="0"/>
              </a:rPr>
              <a:t>Eyecatcher</a:t>
            </a:r>
            <a:r>
              <a:rPr lang="en-US" sz="1600" dirty="0" smtClean="0">
                <a:latin typeface="Arial Black" panose="020B0A04020102020204" pitchFamily="34" charset="0"/>
                <a:cs typeface="Arial Black" panose="020B0A04020102020204" pitchFamily="34" charset="0"/>
              </a:rPr>
              <a:t> </a:t>
            </a:r>
            <a:endParaRPr lang="en-US" sz="1600" dirty="0">
              <a:latin typeface="Arial Black" panose="020B0A04020102020204" pitchFamily="34" charset="0"/>
              <a:cs typeface="Arial Black" panose="020B0A04020102020204" pitchFamily="34" charset="0"/>
            </a:endParaRPr>
          </a:p>
          <a:p>
            <a:pPr marL="0" indent="0">
              <a:buNone/>
            </a:pPr>
            <a:r>
              <a:rPr lang="en-US" sz="1600" dirty="0">
                <a:latin typeface="Arial Black" panose="020B0A04020102020204" pitchFamily="34" charset="0"/>
                <a:cs typeface="Arial Black" panose="020B0A04020102020204" pitchFamily="34" charset="0"/>
              </a:rPr>
              <a:t>DIMENSION:	</a:t>
            </a:r>
            <a:r>
              <a:rPr lang="en-US" sz="1600" dirty="0" smtClean="0">
                <a:latin typeface="Arial Black" panose="020B0A04020102020204" pitchFamily="34" charset="0"/>
                <a:cs typeface="Arial Black" panose="020B0A04020102020204" pitchFamily="34" charset="0"/>
              </a:rPr>
              <a:t>	16m </a:t>
            </a:r>
            <a:r>
              <a:rPr lang="en-US" sz="1600" dirty="0">
                <a:latin typeface="Arial Black" panose="020B0A04020102020204" pitchFamily="34" charset="0"/>
                <a:cs typeface="Arial Black" panose="020B0A04020102020204" pitchFamily="34" charset="0"/>
              </a:rPr>
              <a:t>x </a:t>
            </a:r>
            <a:r>
              <a:rPr lang="en-US" sz="1600" dirty="0" smtClean="0">
                <a:latin typeface="Arial Black" panose="020B0A04020102020204" pitchFamily="34" charset="0"/>
                <a:cs typeface="Arial Black" panose="020B0A04020102020204" pitchFamily="34" charset="0"/>
              </a:rPr>
              <a:t>3.5m</a:t>
            </a:r>
            <a:endParaRPr lang="en-US" sz="1600" dirty="0">
              <a:latin typeface="Arial Black" panose="020B0A04020102020204" pitchFamily="34" charset="0"/>
              <a:cs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00933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643" y="440724"/>
            <a:ext cx="4975655" cy="3731741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49643" y="4281179"/>
            <a:ext cx="10751274" cy="2451124"/>
          </a:xfrm>
        </p:spPr>
        <p:txBody>
          <a:bodyPr>
            <a:normAutofit fontScale="95000"/>
          </a:bodyPr>
          <a:lstStyle/>
          <a:p>
            <a:pPr marL="0" indent="0">
              <a:buNone/>
            </a:pPr>
            <a:r>
              <a:rPr lang="en-US" sz="1600" dirty="0">
                <a:latin typeface="Arial Black" panose="020B0A04020102020204" pitchFamily="34" charset="0"/>
                <a:cs typeface="Arial Black" panose="020B0A04020102020204" pitchFamily="34" charset="0"/>
              </a:rPr>
              <a:t>LOCATION:		</a:t>
            </a:r>
            <a:r>
              <a:rPr lang="en-US" sz="1600" dirty="0" smtClean="0">
                <a:latin typeface="Arial Black" panose="020B0A04020102020204" pitchFamily="34" charset="0"/>
                <a:cs typeface="Arial Black" panose="020B0A04020102020204" pitchFamily="34" charset="0"/>
              </a:rPr>
              <a:t>Farm Center Junction (Biggest Electronic Market in Kano), Kano State</a:t>
            </a:r>
            <a:r>
              <a:rPr lang="en-US" sz="1600" dirty="0" smtClean="0">
                <a:latin typeface="Arial Black" panose="020B0A04020102020204" pitchFamily="34" charset="0"/>
                <a:cs typeface="Arial Black" panose="020B0A04020102020204" pitchFamily="34" charset="0"/>
              </a:rPr>
              <a:t>.</a:t>
            </a:r>
            <a:endParaRPr lang="en-US" sz="1600" dirty="0" smtClean="0">
              <a:latin typeface="Arial Black" panose="020B0A04020102020204" pitchFamily="34" charset="0"/>
              <a:cs typeface="Arial Black" panose="020B0A04020102020204" pitchFamily="34" charset="0"/>
            </a:endParaRPr>
          </a:p>
          <a:p>
            <a:pPr marL="0" indent="0">
              <a:buNone/>
            </a:pPr>
            <a:r>
              <a:rPr lang="en-US" sz="1600" dirty="0" smtClean="0">
                <a:latin typeface="Arial Black" panose="020B0A04020102020204" pitchFamily="34" charset="0"/>
                <a:cs typeface="Arial Black" panose="020B0A04020102020204" pitchFamily="34" charset="0"/>
              </a:rPr>
              <a:t>STRUCTURE</a:t>
            </a:r>
            <a:r>
              <a:rPr lang="en-US" sz="1600" dirty="0">
                <a:latin typeface="Arial Black" panose="020B0A04020102020204" pitchFamily="34" charset="0"/>
                <a:cs typeface="Arial Black" panose="020B0A04020102020204" pitchFamily="34" charset="0"/>
              </a:rPr>
              <a:t>:	</a:t>
            </a:r>
            <a:r>
              <a:rPr lang="en-US" sz="1600" dirty="0" smtClean="0">
                <a:latin typeface="Arial Black" panose="020B0A04020102020204" pitchFamily="34" charset="0"/>
                <a:cs typeface="Arial Black" panose="020B0A04020102020204" pitchFamily="34" charset="0"/>
              </a:rPr>
              <a:t>	</a:t>
            </a:r>
            <a:r>
              <a:rPr lang="en-US" sz="1600" dirty="0" err="1" smtClean="0">
                <a:latin typeface="Arial Black" panose="020B0A04020102020204" pitchFamily="34" charset="0"/>
                <a:cs typeface="Arial Black" panose="020B0A04020102020204" pitchFamily="34" charset="0"/>
              </a:rPr>
              <a:t>Eyecatcher</a:t>
            </a:r>
            <a:r>
              <a:rPr lang="en-US" sz="1600" dirty="0" smtClean="0">
                <a:latin typeface="Arial Black" panose="020B0A04020102020204" pitchFamily="34" charset="0"/>
                <a:cs typeface="Arial Black" panose="020B0A04020102020204" pitchFamily="34" charset="0"/>
              </a:rPr>
              <a:t> </a:t>
            </a:r>
            <a:endParaRPr lang="en-US" sz="1600" dirty="0">
              <a:latin typeface="Arial Black" panose="020B0A04020102020204" pitchFamily="34" charset="0"/>
              <a:cs typeface="Arial Black" panose="020B0A04020102020204" pitchFamily="34" charset="0"/>
            </a:endParaRPr>
          </a:p>
          <a:p>
            <a:pPr marL="0" indent="0">
              <a:buNone/>
            </a:pPr>
            <a:r>
              <a:rPr lang="en-US" sz="1600" dirty="0">
                <a:latin typeface="Arial Black" panose="020B0A04020102020204" pitchFamily="34" charset="0"/>
                <a:cs typeface="Arial Black" panose="020B0A04020102020204" pitchFamily="34" charset="0"/>
              </a:rPr>
              <a:t>DIMENSION:	</a:t>
            </a:r>
            <a:r>
              <a:rPr lang="en-US" sz="1600" dirty="0" smtClean="0">
                <a:latin typeface="Arial Black" panose="020B0A04020102020204" pitchFamily="34" charset="0"/>
                <a:cs typeface="Arial Black" panose="020B0A04020102020204" pitchFamily="34" charset="0"/>
              </a:rPr>
              <a:t>	16m </a:t>
            </a:r>
            <a:r>
              <a:rPr lang="en-US" sz="1600" dirty="0">
                <a:latin typeface="Arial Black" panose="020B0A04020102020204" pitchFamily="34" charset="0"/>
                <a:cs typeface="Arial Black" panose="020B0A04020102020204" pitchFamily="34" charset="0"/>
              </a:rPr>
              <a:t>x </a:t>
            </a:r>
            <a:r>
              <a:rPr lang="en-US" sz="1600" dirty="0" smtClean="0">
                <a:latin typeface="Arial Black" panose="020B0A04020102020204" pitchFamily="34" charset="0"/>
                <a:cs typeface="Arial Black" panose="020B0A04020102020204" pitchFamily="34" charset="0"/>
              </a:rPr>
              <a:t>3.5m</a:t>
            </a:r>
            <a:endParaRPr lang="en-US" sz="1600" dirty="0">
              <a:latin typeface="Arial Black" panose="020B0A04020102020204" pitchFamily="34" charset="0"/>
              <a:cs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3798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13" y="350109"/>
            <a:ext cx="5272215" cy="3954161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34313" y="4406876"/>
            <a:ext cx="10998657" cy="2451124"/>
          </a:xfrm>
        </p:spPr>
        <p:txBody>
          <a:bodyPr>
            <a:normAutofit fontScale="95000"/>
          </a:bodyPr>
          <a:lstStyle/>
          <a:p>
            <a:pPr marL="0" indent="0">
              <a:buNone/>
            </a:pPr>
            <a:r>
              <a:rPr lang="en-US" sz="1700" dirty="0">
                <a:latin typeface="Arial Black" panose="020B0A04020102020204" pitchFamily="34" charset="0"/>
                <a:cs typeface="Arial Black" panose="020B0A04020102020204" pitchFamily="34" charset="0"/>
              </a:rPr>
              <a:t>LOCATION:		</a:t>
            </a:r>
            <a:r>
              <a:rPr lang="en-US" sz="1700" dirty="0" err="1" smtClean="0">
                <a:latin typeface="Arial Black" panose="020B0A04020102020204" pitchFamily="34" charset="0"/>
                <a:cs typeface="Arial Black" panose="020B0A04020102020204" pitchFamily="34" charset="0"/>
              </a:rPr>
              <a:t>Audu</a:t>
            </a:r>
            <a:r>
              <a:rPr lang="en-US" sz="1700" dirty="0" smtClean="0">
                <a:latin typeface="Arial Black" panose="020B0A04020102020204" pitchFamily="34" charset="0"/>
                <a:cs typeface="Arial Black" panose="020B0A04020102020204" pitchFamily="34" charset="0"/>
              </a:rPr>
              <a:t> </a:t>
            </a:r>
            <a:r>
              <a:rPr lang="en-US" sz="1700" dirty="0" err="1" smtClean="0">
                <a:latin typeface="Arial Black" panose="020B0A04020102020204" pitchFamily="34" charset="0"/>
                <a:cs typeface="Arial Black" panose="020B0A04020102020204" pitchFamily="34" charset="0"/>
              </a:rPr>
              <a:t>Bako</a:t>
            </a:r>
            <a:r>
              <a:rPr lang="en-US" sz="1700" dirty="0" smtClean="0">
                <a:latin typeface="Arial Black" panose="020B0A04020102020204" pitchFamily="34" charset="0"/>
                <a:cs typeface="Arial Black" panose="020B0A04020102020204" pitchFamily="34" charset="0"/>
              </a:rPr>
              <a:t> Junction, by State Road, Kano State.</a:t>
            </a:r>
          </a:p>
          <a:p>
            <a:pPr marL="0" indent="0">
              <a:buNone/>
            </a:pPr>
            <a:r>
              <a:rPr lang="en-US" sz="1700" dirty="0" smtClean="0">
                <a:latin typeface="Arial Black" panose="020B0A04020102020204" pitchFamily="34" charset="0"/>
                <a:cs typeface="Arial Black" panose="020B0A04020102020204" pitchFamily="34" charset="0"/>
              </a:rPr>
              <a:t>STRUCTURE</a:t>
            </a:r>
            <a:r>
              <a:rPr lang="en-US" sz="1700" dirty="0">
                <a:latin typeface="Arial Black" panose="020B0A04020102020204" pitchFamily="34" charset="0"/>
                <a:cs typeface="Arial Black" panose="020B0A04020102020204" pitchFamily="34" charset="0"/>
              </a:rPr>
              <a:t>:	</a:t>
            </a:r>
            <a:r>
              <a:rPr lang="en-US" sz="1700" dirty="0" smtClean="0">
                <a:latin typeface="Arial Black" panose="020B0A04020102020204" pitchFamily="34" charset="0"/>
                <a:cs typeface="Arial Black" panose="020B0A04020102020204" pitchFamily="34" charset="0"/>
              </a:rPr>
              <a:t>	</a:t>
            </a:r>
            <a:r>
              <a:rPr lang="en-US" sz="1700" dirty="0" err="1" smtClean="0">
                <a:latin typeface="Arial Black" panose="020B0A04020102020204" pitchFamily="34" charset="0"/>
                <a:cs typeface="Arial Black" panose="020B0A04020102020204" pitchFamily="34" charset="0"/>
              </a:rPr>
              <a:t>Eyecatcher</a:t>
            </a:r>
            <a:r>
              <a:rPr lang="en-US" sz="1700" dirty="0" smtClean="0">
                <a:latin typeface="Arial Black" panose="020B0A04020102020204" pitchFamily="34" charset="0"/>
                <a:cs typeface="Arial Black" panose="020B0A04020102020204" pitchFamily="34" charset="0"/>
              </a:rPr>
              <a:t> </a:t>
            </a:r>
            <a:endParaRPr lang="en-US" sz="1700" dirty="0">
              <a:latin typeface="Arial Black" panose="020B0A04020102020204" pitchFamily="34" charset="0"/>
              <a:cs typeface="Arial Black" panose="020B0A04020102020204" pitchFamily="34" charset="0"/>
            </a:endParaRPr>
          </a:p>
          <a:p>
            <a:pPr marL="0" indent="0">
              <a:buNone/>
            </a:pPr>
            <a:r>
              <a:rPr lang="en-US" sz="1700" dirty="0">
                <a:latin typeface="Arial Black" panose="020B0A04020102020204" pitchFamily="34" charset="0"/>
                <a:cs typeface="Arial Black" panose="020B0A04020102020204" pitchFamily="34" charset="0"/>
              </a:rPr>
              <a:t>DIMENSION:	</a:t>
            </a:r>
            <a:r>
              <a:rPr lang="en-US" sz="1700" dirty="0" smtClean="0">
                <a:latin typeface="Arial Black" panose="020B0A04020102020204" pitchFamily="34" charset="0"/>
                <a:cs typeface="Arial Black" panose="020B0A04020102020204" pitchFamily="34" charset="0"/>
              </a:rPr>
              <a:t>	16m </a:t>
            </a:r>
            <a:r>
              <a:rPr lang="en-US" sz="1700" dirty="0">
                <a:latin typeface="Arial Black" panose="020B0A04020102020204" pitchFamily="34" charset="0"/>
                <a:cs typeface="Arial Black" panose="020B0A04020102020204" pitchFamily="34" charset="0"/>
              </a:rPr>
              <a:t>x </a:t>
            </a:r>
            <a:r>
              <a:rPr lang="en-US" sz="1700" dirty="0" smtClean="0">
                <a:latin typeface="Arial Black" panose="020B0A04020102020204" pitchFamily="34" charset="0"/>
                <a:cs typeface="Arial Black" panose="020B0A04020102020204" pitchFamily="34" charset="0"/>
              </a:rPr>
              <a:t>3.5m</a:t>
            </a:r>
            <a:endParaRPr lang="en-US" sz="1700" dirty="0">
              <a:latin typeface="Arial Black" panose="020B0A04020102020204" pitchFamily="34" charset="0"/>
              <a:cs typeface="Arial Black" panose="020B0A04020102020204" pitchFamily="34" charset="0"/>
            </a:endParaRPr>
          </a:p>
          <a:p>
            <a:pPr marL="0" indent="0">
              <a:buNone/>
            </a:pPr>
            <a:endParaRPr lang="en-US" dirty="0">
              <a:latin typeface="Arial Black" panose="020B0A04020102020204" pitchFamily="34" charset="0"/>
              <a:cs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32772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02" y="585298"/>
            <a:ext cx="5955957" cy="3375042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75502" y="4360637"/>
            <a:ext cx="10751274" cy="17847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dirty="0">
                <a:latin typeface="Arial Black" panose="020B0A04020102020204" pitchFamily="34" charset="0"/>
                <a:cs typeface="Arial Black" panose="020B0A04020102020204" pitchFamily="34" charset="0"/>
              </a:rPr>
              <a:t>LOCATION:		</a:t>
            </a:r>
            <a:r>
              <a:rPr lang="en-US" sz="1400" dirty="0" err="1">
                <a:latin typeface="Arial Black" panose="020B0A04020102020204" pitchFamily="34" charset="0"/>
              </a:rPr>
              <a:t>Bompai</a:t>
            </a:r>
            <a:r>
              <a:rPr lang="en-US" sz="1400" dirty="0">
                <a:latin typeface="Arial Black" panose="020B0A04020102020204" pitchFamily="34" charset="0"/>
              </a:rPr>
              <a:t> Road, Opposite Central Hotel, in front of Domino’s </a:t>
            </a:r>
            <a:r>
              <a:rPr lang="en-US" sz="1400" dirty="0" smtClean="0">
                <a:latin typeface="Arial Black" panose="020B0A04020102020204" pitchFamily="34" charset="0"/>
              </a:rPr>
              <a:t>Pizza, Kano State.</a:t>
            </a:r>
          </a:p>
          <a:p>
            <a:pPr marL="0" indent="0">
              <a:buNone/>
            </a:pPr>
            <a:r>
              <a:rPr lang="en-US" sz="1400" dirty="0" smtClean="0">
                <a:latin typeface="Arial Black" panose="020B0A04020102020204" pitchFamily="34" charset="0"/>
                <a:cs typeface="Arial Black" panose="020B0A04020102020204" pitchFamily="34" charset="0"/>
              </a:rPr>
              <a:t>STRUCTURE</a:t>
            </a:r>
            <a:r>
              <a:rPr lang="en-US" sz="1400" dirty="0">
                <a:latin typeface="Arial Black" panose="020B0A04020102020204" pitchFamily="34" charset="0"/>
                <a:cs typeface="Arial Black" panose="020B0A04020102020204" pitchFamily="34" charset="0"/>
              </a:rPr>
              <a:t>:	</a:t>
            </a:r>
            <a:r>
              <a:rPr lang="en-US" sz="1400" dirty="0" smtClean="0">
                <a:latin typeface="Arial Black" panose="020B0A04020102020204" pitchFamily="34" charset="0"/>
                <a:cs typeface="Arial Black" panose="020B0A04020102020204" pitchFamily="34" charset="0"/>
              </a:rPr>
              <a:t>	</a:t>
            </a:r>
            <a:r>
              <a:rPr lang="en-US" sz="1400" dirty="0" err="1" smtClean="0">
                <a:latin typeface="Arial Black" panose="020B0A04020102020204" pitchFamily="34" charset="0"/>
                <a:cs typeface="Arial Black" panose="020B0A04020102020204" pitchFamily="34" charset="0"/>
              </a:rPr>
              <a:t>Eyecatcher</a:t>
            </a:r>
            <a:r>
              <a:rPr lang="en-US" sz="1400" dirty="0" smtClean="0">
                <a:latin typeface="Arial Black" panose="020B0A04020102020204" pitchFamily="34" charset="0"/>
                <a:cs typeface="Arial Black" panose="020B0A04020102020204" pitchFamily="34" charset="0"/>
              </a:rPr>
              <a:t> </a:t>
            </a:r>
            <a:endParaRPr lang="en-US" sz="1400" dirty="0">
              <a:latin typeface="Arial Black" panose="020B0A04020102020204" pitchFamily="34" charset="0"/>
              <a:cs typeface="Arial Black" panose="020B0A04020102020204" pitchFamily="34" charset="0"/>
            </a:endParaRPr>
          </a:p>
          <a:p>
            <a:pPr marL="0" indent="0">
              <a:buNone/>
            </a:pPr>
            <a:r>
              <a:rPr lang="en-US" sz="1400" dirty="0">
                <a:latin typeface="Arial Black" panose="020B0A04020102020204" pitchFamily="34" charset="0"/>
                <a:cs typeface="Arial Black" panose="020B0A04020102020204" pitchFamily="34" charset="0"/>
              </a:rPr>
              <a:t>DIMENSION:	</a:t>
            </a:r>
            <a:r>
              <a:rPr lang="en-US" sz="1400" dirty="0" smtClean="0">
                <a:latin typeface="Arial Black" panose="020B0A04020102020204" pitchFamily="34" charset="0"/>
                <a:cs typeface="Arial Black" panose="020B0A04020102020204" pitchFamily="34" charset="0"/>
              </a:rPr>
              <a:t>	16m </a:t>
            </a:r>
            <a:r>
              <a:rPr lang="en-US" sz="1400" dirty="0">
                <a:latin typeface="Arial Black" panose="020B0A04020102020204" pitchFamily="34" charset="0"/>
                <a:cs typeface="Arial Black" panose="020B0A04020102020204" pitchFamily="34" charset="0"/>
              </a:rPr>
              <a:t>x </a:t>
            </a:r>
            <a:r>
              <a:rPr lang="en-US" sz="1400" dirty="0" smtClean="0">
                <a:latin typeface="Arial Black" panose="020B0A04020102020204" pitchFamily="34" charset="0"/>
                <a:cs typeface="Arial Black" panose="020B0A04020102020204" pitchFamily="34" charset="0"/>
              </a:rPr>
              <a:t>3.5m</a:t>
            </a:r>
            <a:endParaRPr lang="en-US" sz="1400" dirty="0">
              <a:latin typeface="Arial Black" panose="020B0A04020102020204" pitchFamily="34" charset="0"/>
              <a:cs typeface="Arial Black" panose="020B0A040201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Arial Black" panose="020B0A04020102020204" pitchFamily="34" charset="0"/>
              <a:cs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2275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748" y="223182"/>
            <a:ext cx="4669031" cy="3501773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15626" y="3861051"/>
            <a:ext cx="10751274" cy="25809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dirty="0">
                <a:latin typeface="Arial Black" panose="020B0A04020102020204" pitchFamily="34" charset="0"/>
                <a:cs typeface="Arial Black" panose="020B0A04020102020204" pitchFamily="34" charset="0"/>
              </a:rPr>
              <a:t>LOCATION:		</a:t>
            </a:r>
            <a:r>
              <a:rPr lang="en-US" sz="1400" dirty="0" smtClean="0">
                <a:latin typeface="Arial Black" panose="020B0A04020102020204" pitchFamily="34" charset="0"/>
              </a:rPr>
              <a:t>France Road before </a:t>
            </a:r>
            <a:r>
              <a:rPr lang="en-US" sz="1400" dirty="0" err="1" smtClean="0">
                <a:latin typeface="Arial Black" panose="020B0A04020102020204" pitchFamily="34" charset="0"/>
              </a:rPr>
              <a:t>Katsina</a:t>
            </a:r>
            <a:r>
              <a:rPr lang="en-US" sz="1400" dirty="0" smtClean="0">
                <a:latin typeface="Arial Black" panose="020B0A04020102020204" pitchFamily="34" charset="0"/>
              </a:rPr>
              <a:t> Road Junction, </a:t>
            </a:r>
            <a:r>
              <a:rPr lang="en-US" sz="1400" dirty="0" err="1" smtClean="0">
                <a:latin typeface="Arial Black" panose="020B0A04020102020204" pitchFamily="34" charset="0"/>
              </a:rPr>
              <a:t>Sabon</a:t>
            </a:r>
            <a:r>
              <a:rPr lang="en-US" sz="1400" dirty="0" smtClean="0">
                <a:latin typeface="Arial Black" panose="020B0A04020102020204" pitchFamily="34" charset="0"/>
              </a:rPr>
              <a:t> </a:t>
            </a:r>
            <a:r>
              <a:rPr lang="en-US" sz="1400" dirty="0" err="1" smtClean="0">
                <a:latin typeface="Arial Black" panose="020B0A04020102020204" pitchFamily="34" charset="0"/>
              </a:rPr>
              <a:t>Gari</a:t>
            </a:r>
            <a:r>
              <a:rPr lang="en-US" sz="1400" dirty="0" smtClean="0">
                <a:latin typeface="Arial Black" panose="020B0A04020102020204" pitchFamily="34" charset="0"/>
              </a:rPr>
              <a:t>, Kano State.</a:t>
            </a:r>
          </a:p>
          <a:p>
            <a:pPr marL="0" indent="0">
              <a:buNone/>
            </a:pPr>
            <a:r>
              <a:rPr lang="en-US" sz="1400" dirty="0" smtClean="0">
                <a:latin typeface="Arial Black" panose="020B0A04020102020204" pitchFamily="34" charset="0"/>
                <a:cs typeface="Arial Black" panose="020B0A04020102020204" pitchFamily="34" charset="0"/>
              </a:rPr>
              <a:t>STRUCTURE</a:t>
            </a:r>
            <a:r>
              <a:rPr lang="en-US" sz="1400" dirty="0">
                <a:latin typeface="Arial Black" panose="020B0A04020102020204" pitchFamily="34" charset="0"/>
                <a:cs typeface="Arial Black" panose="020B0A04020102020204" pitchFamily="34" charset="0"/>
              </a:rPr>
              <a:t>:	</a:t>
            </a:r>
            <a:r>
              <a:rPr lang="en-US" sz="1400" dirty="0" smtClean="0">
                <a:latin typeface="Arial Black" panose="020B0A04020102020204" pitchFamily="34" charset="0"/>
                <a:cs typeface="Arial Black" panose="020B0A04020102020204" pitchFamily="34" charset="0"/>
              </a:rPr>
              <a:t>	</a:t>
            </a:r>
            <a:r>
              <a:rPr lang="en-US" sz="1400" dirty="0" err="1" smtClean="0">
                <a:latin typeface="Arial Black" panose="020B0A04020102020204" pitchFamily="34" charset="0"/>
                <a:cs typeface="Arial Black" panose="020B0A04020102020204" pitchFamily="34" charset="0"/>
              </a:rPr>
              <a:t>Eyecatcher</a:t>
            </a:r>
            <a:r>
              <a:rPr lang="en-US" sz="1400" dirty="0" smtClean="0">
                <a:latin typeface="Arial Black" panose="020B0A04020102020204" pitchFamily="34" charset="0"/>
                <a:cs typeface="Arial Black" panose="020B0A04020102020204" pitchFamily="34" charset="0"/>
              </a:rPr>
              <a:t> </a:t>
            </a:r>
            <a:endParaRPr lang="en-US" sz="1400" dirty="0">
              <a:latin typeface="Arial Black" panose="020B0A04020102020204" pitchFamily="34" charset="0"/>
              <a:cs typeface="Arial Black" panose="020B0A04020102020204" pitchFamily="34" charset="0"/>
            </a:endParaRPr>
          </a:p>
          <a:p>
            <a:pPr marL="0" indent="0">
              <a:buNone/>
            </a:pPr>
            <a:r>
              <a:rPr lang="en-US" sz="1400" dirty="0">
                <a:latin typeface="Arial Black" panose="020B0A04020102020204" pitchFamily="34" charset="0"/>
                <a:cs typeface="Arial Black" panose="020B0A04020102020204" pitchFamily="34" charset="0"/>
              </a:rPr>
              <a:t>DIMENSION:	</a:t>
            </a:r>
            <a:r>
              <a:rPr lang="en-US" sz="1400" dirty="0" smtClean="0">
                <a:latin typeface="Arial Black" panose="020B0A04020102020204" pitchFamily="34" charset="0"/>
                <a:cs typeface="Arial Black" panose="020B0A04020102020204" pitchFamily="34" charset="0"/>
              </a:rPr>
              <a:t>	16m </a:t>
            </a:r>
            <a:r>
              <a:rPr lang="en-US" sz="1400" dirty="0">
                <a:latin typeface="Arial Black" panose="020B0A04020102020204" pitchFamily="34" charset="0"/>
                <a:cs typeface="Arial Black" panose="020B0A04020102020204" pitchFamily="34" charset="0"/>
              </a:rPr>
              <a:t>x </a:t>
            </a:r>
            <a:r>
              <a:rPr lang="en-US" sz="1400" dirty="0" smtClean="0">
                <a:latin typeface="Arial Black" panose="020B0A04020102020204" pitchFamily="34" charset="0"/>
                <a:cs typeface="Arial Black" panose="020B0A04020102020204" pitchFamily="34" charset="0"/>
              </a:rPr>
              <a:t>3.5m</a:t>
            </a:r>
            <a:endParaRPr lang="en-US" sz="1400" dirty="0">
              <a:latin typeface="Arial Black" panose="020B0A04020102020204" pitchFamily="34" charset="0"/>
              <a:cs typeface="Arial Black" panose="020B0A04020102020204" pitchFamily="34" charset="0"/>
            </a:endParaRPr>
          </a:p>
          <a:p>
            <a:pPr marL="0" indent="0">
              <a:buNone/>
            </a:pPr>
            <a:endParaRPr lang="en-US" sz="1800" dirty="0" smtClean="0">
              <a:latin typeface="Arial Black" panose="020B0A04020102020204" pitchFamily="34" charset="0"/>
              <a:cs typeface="Arial Black" panose="020B0A040201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Arial Black" panose="020B0A04020102020204" pitchFamily="34" charset="0"/>
              <a:cs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38825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050" y="536189"/>
            <a:ext cx="4457735" cy="3343302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47432" y="3976381"/>
            <a:ext cx="10751274" cy="137821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dirty="0">
                <a:latin typeface="Arial Black" panose="020B0A04020102020204" pitchFamily="34" charset="0"/>
                <a:cs typeface="Arial Black" panose="020B0A04020102020204" pitchFamily="34" charset="0"/>
              </a:rPr>
              <a:t>LOCATION:		</a:t>
            </a:r>
            <a:r>
              <a:rPr lang="en-US" sz="1400" dirty="0" smtClean="0">
                <a:latin typeface="Arial Black" panose="020B0A04020102020204" pitchFamily="34" charset="0"/>
              </a:rPr>
              <a:t>Farm Center Market, Kano State.</a:t>
            </a:r>
          </a:p>
          <a:p>
            <a:pPr marL="0" indent="0">
              <a:buNone/>
            </a:pPr>
            <a:r>
              <a:rPr lang="en-US" sz="1400" dirty="0" smtClean="0">
                <a:latin typeface="Arial Black" panose="020B0A04020102020204" pitchFamily="34" charset="0"/>
                <a:cs typeface="Arial Black" panose="020B0A04020102020204" pitchFamily="34" charset="0"/>
              </a:rPr>
              <a:t>STRUCTURE</a:t>
            </a:r>
            <a:r>
              <a:rPr lang="en-US" sz="1400" dirty="0">
                <a:latin typeface="Arial Black" panose="020B0A04020102020204" pitchFamily="34" charset="0"/>
                <a:cs typeface="Arial Black" panose="020B0A04020102020204" pitchFamily="34" charset="0"/>
              </a:rPr>
              <a:t>:	</a:t>
            </a:r>
            <a:r>
              <a:rPr lang="en-US" sz="1400" dirty="0" smtClean="0">
                <a:latin typeface="Arial Black" panose="020B0A04020102020204" pitchFamily="34" charset="0"/>
                <a:cs typeface="Arial Black" panose="020B0A04020102020204" pitchFamily="34" charset="0"/>
              </a:rPr>
              <a:t>	</a:t>
            </a:r>
            <a:r>
              <a:rPr lang="en-US" sz="1400" dirty="0" err="1" smtClean="0">
                <a:latin typeface="Arial Black" panose="020B0A04020102020204" pitchFamily="34" charset="0"/>
                <a:cs typeface="Arial Black" panose="020B0A04020102020204" pitchFamily="34" charset="0"/>
              </a:rPr>
              <a:t>Eyecatcher</a:t>
            </a:r>
            <a:r>
              <a:rPr lang="en-US" sz="1400" dirty="0" smtClean="0">
                <a:latin typeface="Arial Black" panose="020B0A04020102020204" pitchFamily="34" charset="0"/>
                <a:cs typeface="Arial Black" panose="020B0A04020102020204" pitchFamily="34" charset="0"/>
              </a:rPr>
              <a:t> </a:t>
            </a:r>
            <a:endParaRPr lang="en-US" sz="1400" dirty="0">
              <a:latin typeface="Arial Black" panose="020B0A04020102020204" pitchFamily="34" charset="0"/>
              <a:cs typeface="Arial Black" panose="020B0A04020102020204" pitchFamily="34" charset="0"/>
            </a:endParaRPr>
          </a:p>
          <a:p>
            <a:pPr marL="0" indent="0">
              <a:buNone/>
            </a:pPr>
            <a:r>
              <a:rPr lang="en-US" sz="1400" dirty="0">
                <a:latin typeface="Arial Black" panose="020B0A04020102020204" pitchFamily="34" charset="0"/>
                <a:cs typeface="Arial Black" panose="020B0A04020102020204" pitchFamily="34" charset="0"/>
              </a:rPr>
              <a:t>DIMENSION:	</a:t>
            </a:r>
            <a:r>
              <a:rPr lang="en-US" sz="1400" dirty="0" smtClean="0">
                <a:latin typeface="Arial Black" panose="020B0A04020102020204" pitchFamily="34" charset="0"/>
                <a:cs typeface="Arial Black" panose="020B0A04020102020204" pitchFamily="34" charset="0"/>
              </a:rPr>
              <a:t>	16m </a:t>
            </a:r>
            <a:r>
              <a:rPr lang="en-US" sz="1400" dirty="0">
                <a:latin typeface="Arial Black" panose="020B0A04020102020204" pitchFamily="34" charset="0"/>
                <a:cs typeface="Arial Black" panose="020B0A04020102020204" pitchFamily="34" charset="0"/>
              </a:rPr>
              <a:t>x </a:t>
            </a:r>
            <a:r>
              <a:rPr lang="en-US" sz="1400" dirty="0" smtClean="0">
                <a:latin typeface="Arial Black" panose="020B0A04020102020204" pitchFamily="34" charset="0"/>
                <a:cs typeface="Arial Black" panose="020B0A04020102020204" pitchFamily="34" charset="0"/>
              </a:rPr>
              <a:t>3.5m</a:t>
            </a:r>
            <a:endParaRPr lang="en-US" sz="1400" dirty="0">
              <a:latin typeface="Arial Black" panose="020B0A04020102020204" pitchFamily="34" charset="0"/>
              <a:cs typeface="Arial Black" panose="020B0A04020102020204" pitchFamily="34" charset="0"/>
            </a:endParaRPr>
          </a:p>
          <a:p>
            <a:pPr marL="0" indent="0">
              <a:buNone/>
            </a:pPr>
            <a:endParaRPr lang="en-US" sz="1800" dirty="0" smtClean="0">
              <a:latin typeface="Arial Black" panose="020B0A04020102020204" pitchFamily="34" charset="0"/>
              <a:cs typeface="Arial Black" panose="020B0A040201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Arial Black" panose="020B0A04020102020204" pitchFamily="34" charset="0"/>
              <a:cs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6666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713" y="220362"/>
            <a:ext cx="4720281" cy="3540211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443924" y="3890772"/>
            <a:ext cx="9891341" cy="2724211"/>
          </a:xfrm>
        </p:spPr>
        <p:txBody>
          <a:bodyPr>
            <a:normAutofit fontScale="95000"/>
          </a:bodyPr>
          <a:lstStyle/>
          <a:p>
            <a:pPr marL="0" indent="0">
              <a:buNone/>
            </a:pPr>
            <a:r>
              <a:rPr lang="en-US" sz="2100" dirty="0" smtClean="0">
                <a:latin typeface="Arial Black" panose="020B0A04020102020204" pitchFamily="34" charset="0"/>
                <a:cs typeface="Arial Black" panose="020B0A04020102020204" pitchFamily="34" charset="0"/>
              </a:rPr>
              <a:t>Location:</a:t>
            </a:r>
            <a:r>
              <a:rPr lang="en-US" sz="2100" dirty="0">
                <a:latin typeface="Arial Black" panose="020B0A04020102020204" pitchFamily="34" charset="0"/>
                <a:cs typeface="Arial Black" panose="020B0A04020102020204" pitchFamily="34" charset="0"/>
              </a:rPr>
              <a:t>		</a:t>
            </a:r>
            <a:r>
              <a:rPr lang="en-US" sz="2100" dirty="0" smtClean="0">
                <a:latin typeface="Arial Black" panose="020B0A04020102020204" pitchFamily="34" charset="0"/>
                <a:cs typeface="Arial Black" panose="020B0A04020102020204" pitchFamily="34" charset="0"/>
              </a:rPr>
              <a:t>Bonny </a:t>
            </a:r>
            <a:r>
              <a:rPr lang="en-US" sz="2100" dirty="0">
                <a:latin typeface="Arial Black" panose="020B0A04020102020204" pitchFamily="34" charset="0"/>
                <a:cs typeface="Arial Black" panose="020B0A04020102020204" pitchFamily="34" charset="0"/>
              </a:rPr>
              <a:t>Cantonment Fence before the entrance </a:t>
            </a:r>
            <a:r>
              <a:rPr lang="en-US" sz="2100" dirty="0" smtClean="0">
                <a:latin typeface="Arial Black" panose="020B0A04020102020204" pitchFamily="34" charset="0"/>
                <a:cs typeface="Arial Black" panose="020B0A04020102020204" pitchFamily="34" charset="0"/>
              </a:rPr>
              <a:t>			gate, Victoria </a:t>
            </a:r>
            <a:r>
              <a:rPr lang="en-US" sz="2100" dirty="0">
                <a:latin typeface="Arial Black" panose="020B0A04020102020204" pitchFamily="34" charset="0"/>
                <a:cs typeface="Arial Black" panose="020B0A04020102020204" pitchFamily="34" charset="0"/>
              </a:rPr>
              <a:t>Island, Lagos State. </a:t>
            </a:r>
            <a:endParaRPr lang="en-US" sz="2100" dirty="0" smtClean="0">
              <a:latin typeface="Arial Black" panose="020B0A04020102020204" pitchFamily="34" charset="0"/>
              <a:cs typeface="Arial Black" panose="020B0A04020102020204" pitchFamily="34" charset="0"/>
            </a:endParaRPr>
          </a:p>
          <a:p>
            <a:pPr marL="0" indent="0">
              <a:buNone/>
            </a:pPr>
            <a:r>
              <a:rPr lang="en-US" sz="2100" dirty="0" smtClean="0">
                <a:latin typeface="Arial Black" panose="020B0A04020102020204" pitchFamily="34" charset="0"/>
                <a:cs typeface="Arial Black" panose="020B0A04020102020204" pitchFamily="34" charset="0"/>
              </a:rPr>
              <a:t>Dimension:</a:t>
            </a:r>
            <a:r>
              <a:rPr lang="en-US" sz="2100" dirty="0">
                <a:latin typeface="Arial Black" panose="020B0A04020102020204" pitchFamily="34" charset="0"/>
                <a:cs typeface="Arial Black" panose="020B0A04020102020204" pitchFamily="34" charset="0"/>
              </a:rPr>
              <a:t>		24m x </a:t>
            </a:r>
            <a:r>
              <a:rPr lang="en-US" sz="2100" dirty="0" smtClean="0">
                <a:latin typeface="Arial Black" panose="020B0A04020102020204" pitchFamily="34" charset="0"/>
                <a:cs typeface="Arial Black" panose="020B0A04020102020204" pitchFamily="34" charset="0"/>
              </a:rPr>
              <a:t>3m (Wall Drape) </a:t>
            </a:r>
          </a:p>
          <a:p>
            <a:pPr marL="0" indent="0">
              <a:buNone/>
            </a:pPr>
            <a:endParaRPr lang="en-US" sz="2400" dirty="0">
              <a:latin typeface="Arial Black" panose="020B0A04020102020204" pitchFamily="34" charset="0"/>
              <a:cs typeface="Arial Black" panose="020B0A04020102020204" pitchFamily="34" charset="0"/>
            </a:endParaRPr>
          </a:p>
          <a:p>
            <a:pPr marL="0" indent="0">
              <a:buNone/>
            </a:pPr>
            <a:endParaRPr lang="en-US" sz="2100" dirty="0" smtClean="0">
              <a:latin typeface="Arial Black" panose="020B0A04020102020204" pitchFamily="34" charset="0"/>
              <a:cs typeface="Arial Black" panose="020B0A04020102020204" pitchFamily="34" charset="0"/>
            </a:endParaRPr>
          </a:p>
          <a:p>
            <a:pPr marL="0" indent="0">
              <a:buNone/>
            </a:pPr>
            <a:endParaRPr lang="en-US" dirty="0">
              <a:latin typeface="Arial Black" panose="020B0A04020102020204" pitchFamily="34" charset="0"/>
              <a:cs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35493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779" y="362465"/>
            <a:ext cx="5058032" cy="3793524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905097" y="4231754"/>
            <a:ext cx="10751274" cy="13617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dirty="0">
                <a:latin typeface="Arial Black" panose="020B0A04020102020204" pitchFamily="34" charset="0"/>
                <a:cs typeface="Arial Black" panose="020B0A04020102020204" pitchFamily="34" charset="0"/>
              </a:rPr>
              <a:t>LOCATION:		</a:t>
            </a:r>
            <a:r>
              <a:rPr lang="en-US" sz="1400" b="1" dirty="0" err="1">
                <a:latin typeface="Arial Black" panose="020B0A04020102020204" pitchFamily="34" charset="0"/>
              </a:rPr>
              <a:t>Yankura</a:t>
            </a:r>
            <a:r>
              <a:rPr lang="en-US" sz="1400" b="1" dirty="0">
                <a:latin typeface="Arial Black" panose="020B0A04020102020204" pitchFamily="34" charset="0"/>
              </a:rPr>
              <a:t> Market by the Bridge, </a:t>
            </a:r>
            <a:r>
              <a:rPr lang="en-US" sz="1400" b="1" dirty="0" err="1">
                <a:latin typeface="Arial Black" panose="020B0A04020102020204" pitchFamily="34" charset="0"/>
              </a:rPr>
              <a:t>Fagge</a:t>
            </a:r>
            <a:r>
              <a:rPr lang="en-US" sz="1400" b="1" dirty="0">
                <a:latin typeface="Arial Black" panose="020B0A04020102020204" pitchFamily="34" charset="0"/>
              </a:rPr>
              <a:t>, Kano </a:t>
            </a:r>
            <a:r>
              <a:rPr lang="en-US" sz="1400" b="1" dirty="0" smtClean="0">
                <a:latin typeface="Arial Black" panose="020B0A04020102020204" pitchFamily="34" charset="0"/>
              </a:rPr>
              <a:t>State.</a:t>
            </a:r>
          </a:p>
          <a:p>
            <a:pPr marL="0" indent="0">
              <a:buNone/>
            </a:pPr>
            <a:r>
              <a:rPr lang="en-US" sz="1400" dirty="0" smtClean="0">
                <a:latin typeface="Arial Black" panose="020B0A04020102020204" pitchFamily="34" charset="0"/>
                <a:cs typeface="Arial Black" panose="020B0A04020102020204" pitchFamily="34" charset="0"/>
              </a:rPr>
              <a:t>STRUCTURE</a:t>
            </a:r>
            <a:r>
              <a:rPr lang="en-US" sz="1400" dirty="0">
                <a:latin typeface="Arial Black" panose="020B0A04020102020204" pitchFamily="34" charset="0"/>
                <a:cs typeface="Arial Black" panose="020B0A04020102020204" pitchFamily="34" charset="0"/>
              </a:rPr>
              <a:t>:	</a:t>
            </a:r>
            <a:r>
              <a:rPr lang="en-US" sz="1400" dirty="0" smtClean="0">
                <a:latin typeface="Arial Black" panose="020B0A04020102020204" pitchFamily="34" charset="0"/>
                <a:cs typeface="Arial Black" panose="020B0A04020102020204" pitchFamily="34" charset="0"/>
              </a:rPr>
              <a:t>	Gantry </a:t>
            </a:r>
            <a:endParaRPr lang="en-US" sz="1400" dirty="0">
              <a:latin typeface="Arial Black" panose="020B0A04020102020204" pitchFamily="34" charset="0"/>
              <a:cs typeface="Arial Black" panose="020B0A04020102020204" pitchFamily="34" charset="0"/>
            </a:endParaRPr>
          </a:p>
          <a:p>
            <a:pPr marL="0" indent="0">
              <a:buNone/>
            </a:pPr>
            <a:r>
              <a:rPr lang="en-US" sz="1400" dirty="0">
                <a:latin typeface="Arial Black" panose="020B0A04020102020204" pitchFamily="34" charset="0"/>
                <a:cs typeface="Arial Black" panose="020B0A04020102020204" pitchFamily="34" charset="0"/>
              </a:rPr>
              <a:t>DIMENSION:	</a:t>
            </a:r>
            <a:r>
              <a:rPr lang="en-US" sz="1400" dirty="0" smtClean="0">
                <a:latin typeface="Arial Black" panose="020B0A04020102020204" pitchFamily="34" charset="0"/>
                <a:cs typeface="Arial Black" panose="020B0A04020102020204" pitchFamily="34" charset="0"/>
              </a:rPr>
              <a:t>	20m </a:t>
            </a:r>
            <a:r>
              <a:rPr lang="en-US" sz="1400" dirty="0">
                <a:latin typeface="Arial Black" panose="020B0A04020102020204" pitchFamily="34" charset="0"/>
                <a:cs typeface="Arial Black" panose="020B0A04020102020204" pitchFamily="34" charset="0"/>
              </a:rPr>
              <a:t>x </a:t>
            </a:r>
            <a:r>
              <a:rPr lang="en-US" sz="1400" dirty="0" smtClean="0">
                <a:latin typeface="Arial Black" panose="020B0A04020102020204" pitchFamily="34" charset="0"/>
                <a:cs typeface="Arial Black" panose="020B0A04020102020204" pitchFamily="34" charset="0"/>
              </a:rPr>
              <a:t>4m</a:t>
            </a:r>
            <a:endParaRPr lang="en-US" sz="1400" dirty="0">
              <a:latin typeface="Arial Black" panose="020B0A04020102020204" pitchFamily="34" charset="0"/>
              <a:cs typeface="Arial Black" panose="020B0A04020102020204" pitchFamily="34" charset="0"/>
            </a:endParaRPr>
          </a:p>
          <a:p>
            <a:pPr marL="0" indent="0">
              <a:buNone/>
            </a:pPr>
            <a:endParaRPr lang="en-US" sz="1800" dirty="0" smtClean="0">
              <a:latin typeface="Arial Black" panose="020B0A04020102020204" pitchFamily="34" charset="0"/>
              <a:cs typeface="Arial Black" panose="020B0A040201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Arial Black" panose="020B0A04020102020204" pitchFamily="34" charset="0"/>
              <a:cs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4197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119" y="447135"/>
            <a:ext cx="5057179" cy="3077387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68119" y="3671581"/>
            <a:ext cx="10751274" cy="141940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dirty="0">
                <a:latin typeface="Arial Black" panose="020B0A04020102020204" pitchFamily="34" charset="0"/>
                <a:cs typeface="Arial Black" panose="020B0A04020102020204" pitchFamily="34" charset="0"/>
              </a:rPr>
              <a:t>LOCATION:		</a:t>
            </a:r>
            <a:r>
              <a:rPr lang="en-GB" sz="1400" dirty="0">
                <a:latin typeface="Arial Black" panose="020B0A04020102020204" pitchFamily="34" charset="0"/>
              </a:rPr>
              <a:t>Zoo Road by </a:t>
            </a:r>
            <a:r>
              <a:rPr lang="en-GB" sz="1400" dirty="0" err="1">
                <a:latin typeface="Arial Black" panose="020B0A04020102020204" pitchFamily="34" charset="0"/>
              </a:rPr>
              <a:t>Isyaka</a:t>
            </a:r>
            <a:r>
              <a:rPr lang="en-GB" sz="1400" dirty="0">
                <a:latin typeface="Arial Black" panose="020B0A04020102020204" pitchFamily="34" charset="0"/>
              </a:rPr>
              <a:t> </a:t>
            </a:r>
            <a:r>
              <a:rPr lang="en-GB" sz="1400" dirty="0" err="1">
                <a:latin typeface="Arial Black" panose="020B0A04020102020204" pitchFamily="34" charset="0"/>
              </a:rPr>
              <a:t>Rabiu</a:t>
            </a:r>
            <a:r>
              <a:rPr lang="en-GB" sz="1400" dirty="0">
                <a:latin typeface="Arial Black" panose="020B0A04020102020204" pitchFamily="34" charset="0"/>
              </a:rPr>
              <a:t> </a:t>
            </a:r>
            <a:r>
              <a:rPr lang="en-GB" sz="1400" dirty="0" err="1">
                <a:latin typeface="Arial Black" panose="020B0A04020102020204" pitchFamily="34" charset="0"/>
              </a:rPr>
              <a:t>Pediatric</a:t>
            </a:r>
            <a:r>
              <a:rPr lang="en-GB" sz="1400" dirty="0">
                <a:latin typeface="Arial Black" panose="020B0A04020102020204" pitchFamily="34" charset="0"/>
              </a:rPr>
              <a:t> Hospital, </a:t>
            </a:r>
            <a:r>
              <a:rPr lang="en-GB" sz="1400" dirty="0" smtClean="0">
                <a:latin typeface="Arial Black" panose="020B0A04020102020204" pitchFamily="34" charset="0"/>
              </a:rPr>
              <a:t>Kano </a:t>
            </a:r>
            <a:r>
              <a:rPr lang="en-US" sz="1400" dirty="0" smtClean="0">
                <a:latin typeface="Arial Black" panose="020B0A04020102020204" pitchFamily="34" charset="0"/>
              </a:rPr>
              <a:t>State.</a:t>
            </a:r>
          </a:p>
          <a:p>
            <a:pPr marL="0" indent="0">
              <a:buNone/>
            </a:pPr>
            <a:r>
              <a:rPr lang="en-US" sz="1400" dirty="0" smtClean="0">
                <a:latin typeface="Arial Black" panose="020B0A04020102020204" pitchFamily="34" charset="0"/>
                <a:cs typeface="Arial Black" panose="020B0A04020102020204" pitchFamily="34" charset="0"/>
              </a:rPr>
              <a:t>STRUCTURE</a:t>
            </a:r>
            <a:r>
              <a:rPr lang="en-US" sz="1400" dirty="0">
                <a:latin typeface="Arial Black" panose="020B0A04020102020204" pitchFamily="34" charset="0"/>
                <a:cs typeface="Arial Black" panose="020B0A04020102020204" pitchFamily="34" charset="0"/>
              </a:rPr>
              <a:t>:	</a:t>
            </a:r>
            <a:r>
              <a:rPr lang="en-US" sz="1400" dirty="0" smtClean="0">
                <a:latin typeface="Arial Black" panose="020B0A04020102020204" pitchFamily="34" charset="0"/>
                <a:cs typeface="Arial Black" panose="020B0A04020102020204" pitchFamily="34" charset="0"/>
              </a:rPr>
              <a:t>	</a:t>
            </a:r>
            <a:r>
              <a:rPr lang="en-US" sz="1400" dirty="0" err="1" smtClean="0">
                <a:latin typeface="Arial Black" panose="020B0A04020102020204" pitchFamily="34" charset="0"/>
                <a:cs typeface="Arial Black" panose="020B0A04020102020204" pitchFamily="34" charset="0"/>
              </a:rPr>
              <a:t>Eyecatcher</a:t>
            </a:r>
            <a:r>
              <a:rPr lang="en-US" sz="1400" dirty="0" smtClean="0">
                <a:latin typeface="Arial Black" panose="020B0A04020102020204" pitchFamily="34" charset="0"/>
                <a:cs typeface="Arial Black" panose="020B0A04020102020204" pitchFamily="34" charset="0"/>
              </a:rPr>
              <a:t> </a:t>
            </a:r>
            <a:endParaRPr lang="en-US" sz="1400" dirty="0">
              <a:latin typeface="Arial Black" panose="020B0A04020102020204" pitchFamily="34" charset="0"/>
              <a:cs typeface="Arial Black" panose="020B0A04020102020204" pitchFamily="34" charset="0"/>
            </a:endParaRPr>
          </a:p>
          <a:p>
            <a:pPr marL="0" indent="0">
              <a:buNone/>
            </a:pPr>
            <a:r>
              <a:rPr lang="en-US" sz="1400" dirty="0">
                <a:latin typeface="Arial Black" panose="020B0A04020102020204" pitchFamily="34" charset="0"/>
                <a:cs typeface="Arial Black" panose="020B0A04020102020204" pitchFamily="34" charset="0"/>
              </a:rPr>
              <a:t>DIMENSION:	</a:t>
            </a:r>
            <a:r>
              <a:rPr lang="en-US" sz="1400" dirty="0" smtClean="0">
                <a:latin typeface="Arial Black" panose="020B0A04020102020204" pitchFamily="34" charset="0"/>
                <a:cs typeface="Arial Black" panose="020B0A04020102020204" pitchFamily="34" charset="0"/>
              </a:rPr>
              <a:t>	16m </a:t>
            </a:r>
            <a:r>
              <a:rPr lang="en-US" sz="1400" dirty="0">
                <a:latin typeface="Arial Black" panose="020B0A04020102020204" pitchFamily="34" charset="0"/>
                <a:cs typeface="Arial Black" panose="020B0A04020102020204" pitchFamily="34" charset="0"/>
              </a:rPr>
              <a:t>x </a:t>
            </a:r>
            <a:r>
              <a:rPr lang="en-US" sz="1400" dirty="0" smtClean="0">
                <a:latin typeface="Arial Black" panose="020B0A04020102020204" pitchFamily="34" charset="0"/>
                <a:cs typeface="Arial Black" panose="020B0A04020102020204" pitchFamily="34" charset="0"/>
              </a:rPr>
              <a:t>3.5m</a:t>
            </a:r>
            <a:endParaRPr lang="en-US" sz="1400" dirty="0">
              <a:latin typeface="Arial Black" panose="020B0A04020102020204" pitchFamily="34" charset="0"/>
              <a:cs typeface="Arial Black" panose="020B0A04020102020204" pitchFamily="34" charset="0"/>
            </a:endParaRPr>
          </a:p>
          <a:p>
            <a:pPr marL="0" indent="0">
              <a:buNone/>
            </a:pPr>
            <a:endParaRPr lang="en-US" sz="1800" dirty="0" smtClean="0">
              <a:latin typeface="Arial Black" panose="020B0A04020102020204" pitchFamily="34" charset="0"/>
              <a:cs typeface="Arial Black" panose="020B0A040201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Arial Black" panose="020B0A04020102020204" pitchFamily="34" charset="0"/>
              <a:cs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88018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481" y="535459"/>
            <a:ext cx="4860325" cy="2887597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16772" y="3572726"/>
            <a:ext cx="10751274" cy="14194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dirty="0">
                <a:latin typeface="Arial Black" panose="020B0A04020102020204" pitchFamily="34" charset="0"/>
                <a:cs typeface="Arial Black" panose="020B0A04020102020204" pitchFamily="34" charset="0"/>
              </a:rPr>
              <a:t>LOCATION:		</a:t>
            </a:r>
            <a:r>
              <a:rPr lang="en-US" sz="1400" dirty="0" smtClean="0">
                <a:latin typeface="Arial Black" panose="020B0A04020102020204" pitchFamily="34" charset="0"/>
              </a:rPr>
              <a:t>France Road </a:t>
            </a:r>
            <a:r>
              <a:rPr lang="en-GB" sz="1400" dirty="0">
                <a:latin typeface="Arial Black" panose="020B0A04020102020204" pitchFamily="34" charset="0"/>
              </a:rPr>
              <a:t>by Igbo Road Junction, </a:t>
            </a:r>
            <a:r>
              <a:rPr lang="en-GB" sz="1400" dirty="0" err="1">
                <a:latin typeface="Arial Black" panose="020B0A04020102020204" pitchFamily="34" charset="0"/>
              </a:rPr>
              <a:t>Sabon</a:t>
            </a:r>
            <a:r>
              <a:rPr lang="en-GB" sz="1400" dirty="0">
                <a:latin typeface="Arial Black" panose="020B0A04020102020204" pitchFamily="34" charset="0"/>
              </a:rPr>
              <a:t> </a:t>
            </a:r>
            <a:r>
              <a:rPr lang="en-GB" sz="1400" dirty="0" err="1">
                <a:latin typeface="Arial Black" panose="020B0A04020102020204" pitchFamily="34" charset="0"/>
              </a:rPr>
              <a:t>Gari</a:t>
            </a:r>
            <a:r>
              <a:rPr lang="en-GB" sz="1400" dirty="0">
                <a:latin typeface="Arial Black" panose="020B0A04020102020204" pitchFamily="34" charset="0"/>
              </a:rPr>
              <a:t>, </a:t>
            </a:r>
            <a:r>
              <a:rPr lang="en-GB" sz="1400" dirty="0" smtClean="0">
                <a:latin typeface="Arial Black" panose="020B0A04020102020204" pitchFamily="34" charset="0"/>
              </a:rPr>
              <a:t>Kano </a:t>
            </a:r>
            <a:r>
              <a:rPr lang="en-US" sz="1400" dirty="0" smtClean="0">
                <a:latin typeface="Arial Black" panose="020B0A04020102020204" pitchFamily="34" charset="0"/>
              </a:rPr>
              <a:t>State.</a:t>
            </a:r>
          </a:p>
          <a:p>
            <a:pPr marL="0" indent="0">
              <a:buNone/>
            </a:pPr>
            <a:r>
              <a:rPr lang="en-US" sz="1400" dirty="0" smtClean="0">
                <a:latin typeface="Arial Black" panose="020B0A04020102020204" pitchFamily="34" charset="0"/>
                <a:cs typeface="Arial Black" panose="020B0A04020102020204" pitchFamily="34" charset="0"/>
              </a:rPr>
              <a:t>STRUCTURE</a:t>
            </a:r>
            <a:r>
              <a:rPr lang="en-US" sz="1400" dirty="0">
                <a:latin typeface="Arial Black" panose="020B0A04020102020204" pitchFamily="34" charset="0"/>
                <a:cs typeface="Arial Black" panose="020B0A04020102020204" pitchFamily="34" charset="0"/>
              </a:rPr>
              <a:t>:	</a:t>
            </a:r>
            <a:r>
              <a:rPr lang="en-US" sz="1400" dirty="0" smtClean="0">
                <a:latin typeface="Arial Black" panose="020B0A04020102020204" pitchFamily="34" charset="0"/>
                <a:cs typeface="Arial Black" panose="020B0A04020102020204" pitchFamily="34" charset="0"/>
              </a:rPr>
              <a:t>	</a:t>
            </a:r>
            <a:r>
              <a:rPr lang="en-US" sz="1400" dirty="0" err="1" smtClean="0">
                <a:latin typeface="Arial Black" panose="020B0A04020102020204" pitchFamily="34" charset="0"/>
                <a:cs typeface="Arial Black" panose="020B0A04020102020204" pitchFamily="34" charset="0"/>
              </a:rPr>
              <a:t>Eyecatcher</a:t>
            </a:r>
            <a:r>
              <a:rPr lang="en-US" sz="1400" dirty="0" smtClean="0">
                <a:latin typeface="Arial Black" panose="020B0A04020102020204" pitchFamily="34" charset="0"/>
                <a:cs typeface="Arial Black" panose="020B0A04020102020204" pitchFamily="34" charset="0"/>
              </a:rPr>
              <a:t> </a:t>
            </a:r>
            <a:endParaRPr lang="en-US" sz="1400" dirty="0">
              <a:latin typeface="Arial Black" panose="020B0A04020102020204" pitchFamily="34" charset="0"/>
              <a:cs typeface="Arial Black" panose="020B0A04020102020204" pitchFamily="34" charset="0"/>
            </a:endParaRPr>
          </a:p>
          <a:p>
            <a:pPr marL="0" indent="0">
              <a:buNone/>
            </a:pPr>
            <a:r>
              <a:rPr lang="en-US" sz="1400" dirty="0">
                <a:latin typeface="Arial Black" panose="020B0A04020102020204" pitchFamily="34" charset="0"/>
                <a:cs typeface="Arial Black" panose="020B0A04020102020204" pitchFamily="34" charset="0"/>
              </a:rPr>
              <a:t>DIMENSION:	</a:t>
            </a:r>
            <a:r>
              <a:rPr lang="en-US" sz="1400" dirty="0" smtClean="0">
                <a:latin typeface="Arial Black" panose="020B0A04020102020204" pitchFamily="34" charset="0"/>
                <a:cs typeface="Arial Black" panose="020B0A04020102020204" pitchFamily="34" charset="0"/>
              </a:rPr>
              <a:t>	16m </a:t>
            </a:r>
            <a:r>
              <a:rPr lang="en-US" sz="1400" dirty="0">
                <a:latin typeface="Arial Black" panose="020B0A04020102020204" pitchFamily="34" charset="0"/>
                <a:cs typeface="Arial Black" panose="020B0A04020102020204" pitchFamily="34" charset="0"/>
              </a:rPr>
              <a:t>x </a:t>
            </a:r>
            <a:r>
              <a:rPr lang="en-US" sz="1400" dirty="0" smtClean="0">
                <a:latin typeface="Arial Black" panose="020B0A04020102020204" pitchFamily="34" charset="0"/>
                <a:cs typeface="Arial Black" panose="020B0A04020102020204" pitchFamily="34" charset="0"/>
              </a:rPr>
              <a:t>3.5m</a:t>
            </a:r>
            <a:endParaRPr lang="en-US" sz="1400" dirty="0">
              <a:latin typeface="Arial Black" panose="020B0A04020102020204" pitchFamily="34" charset="0"/>
              <a:cs typeface="Arial Black" panose="020B0A04020102020204" pitchFamily="34" charset="0"/>
            </a:endParaRPr>
          </a:p>
          <a:p>
            <a:pPr marL="0" indent="0">
              <a:buNone/>
            </a:pPr>
            <a:endParaRPr lang="en-US" sz="1800" dirty="0" smtClean="0">
              <a:latin typeface="Arial Black" panose="020B0A04020102020204" pitchFamily="34" charset="0"/>
              <a:cs typeface="Arial Black" panose="020B0A040201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Arial Black" panose="020B0A04020102020204" pitchFamily="34" charset="0"/>
              <a:cs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9223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52" y="387178"/>
            <a:ext cx="4804149" cy="2875963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74437" y="3407970"/>
            <a:ext cx="10751274" cy="13535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dirty="0">
                <a:latin typeface="Arial Black" panose="020B0A04020102020204" pitchFamily="34" charset="0"/>
                <a:cs typeface="Arial Black" panose="020B0A04020102020204" pitchFamily="34" charset="0"/>
              </a:rPr>
              <a:t>LOCATION:		</a:t>
            </a:r>
            <a:r>
              <a:rPr lang="en-US" sz="1400" dirty="0" smtClean="0">
                <a:latin typeface="Arial Black" panose="020B0A04020102020204" pitchFamily="34" charset="0"/>
              </a:rPr>
              <a:t>Farm Center Road, Kano State.</a:t>
            </a:r>
          </a:p>
          <a:p>
            <a:pPr marL="0" indent="0">
              <a:buNone/>
            </a:pPr>
            <a:r>
              <a:rPr lang="en-US" sz="1400" dirty="0" smtClean="0">
                <a:latin typeface="Arial Black" panose="020B0A04020102020204" pitchFamily="34" charset="0"/>
                <a:cs typeface="Arial Black" panose="020B0A04020102020204" pitchFamily="34" charset="0"/>
              </a:rPr>
              <a:t>STRUCTURE</a:t>
            </a:r>
            <a:r>
              <a:rPr lang="en-US" sz="1400" dirty="0">
                <a:latin typeface="Arial Black" panose="020B0A04020102020204" pitchFamily="34" charset="0"/>
                <a:cs typeface="Arial Black" panose="020B0A04020102020204" pitchFamily="34" charset="0"/>
              </a:rPr>
              <a:t>:	</a:t>
            </a:r>
            <a:r>
              <a:rPr lang="en-US" sz="1400" dirty="0" smtClean="0">
                <a:latin typeface="Arial Black" panose="020B0A04020102020204" pitchFamily="34" charset="0"/>
                <a:cs typeface="Arial Black" panose="020B0A04020102020204" pitchFamily="34" charset="0"/>
              </a:rPr>
              <a:t>	</a:t>
            </a:r>
            <a:r>
              <a:rPr lang="en-US" sz="1400" dirty="0" err="1" smtClean="0">
                <a:latin typeface="Arial Black" panose="020B0A04020102020204" pitchFamily="34" charset="0"/>
                <a:cs typeface="Arial Black" panose="020B0A04020102020204" pitchFamily="34" charset="0"/>
              </a:rPr>
              <a:t>Eyecatcher</a:t>
            </a:r>
            <a:r>
              <a:rPr lang="en-US" sz="1400" dirty="0" smtClean="0">
                <a:latin typeface="Arial Black" panose="020B0A04020102020204" pitchFamily="34" charset="0"/>
                <a:cs typeface="Arial Black" panose="020B0A04020102020204" pitchFamily="34" charset="0"/>
              </a:rPr>
              <a:t> </a:t>
            </a:r>
            <a:endParaRPr lang="en-US" sz="1400" dirty="0">
              <a:latin typeface="Arial Black" panose="020B0A04020102020204" pitchFamily="34" charset="0"/>
              <a:cs typeface="Arial Black" panose="020B0A04020102020204" pitchFamily="34" charset="0"/>
            </a:endParaRPr>
          </a:p>
          <a:p>
            <a:pPr marL="0" indent="0">
              <a:buNone/>
            </a:pPr>
            <a:r>
              <a:rPr lang="en-US" sz="1400" dirty="0">
                <a:latin typeface="Arial Black" panose="020B0A04020102020204" pitchFamily="34" charset="0"/>
                <a:cs typeface="Arial Black" panose="020B0A04020102020204" pitchFamily="34" charset="0"/>
              </a:rPr>
              <a:t>DIMENSION:	</a:t>
            </a:r>
            <a:r>
              <a:rPr lang="en-US" sz="1400" dirty="0" smtClean="0">
                <a:latin typeface="Arial Black" panose="020B0A04020102020204" pitchFamily="34" charset="0"/>
                <a:cs typeface="Arial Black" panose="020B0A04020102020204" pitchFamily="34" charset="0"/>
              </a:rPr>
              <a:t>	16m </a:t>
            </a:r>
            <a:r>
              <a:rPr lang="en-US" sz="1400" dirty="0">
                <a:latin typeface="Arial Black" panose="020B0A04020102020204" pitchFamily="34" charset="0"/>
                <a:cs typeface="Arial Black" panose="020B0A04020102020204" pitchFamily="34" charset="0"/>
              </a:rPr>
              <a:t>x </a:t>
            </a:r>
            <a:r>
              <a:rPr lang="en-US" sz="1400" dirty="0" smtClean="0">
                <a:latin typeface="Arial Black" panose="020B0A04020102020204" pitchFamily="34" charset="0"/>
                <a:cs typeface="Arial Black" panose="020B0A04020102020204" pitchFamily="34" charset="0"/>
              </a:rPr>
              <a:t>3.5m</a:t>
            </a:r>
            <a:endParaRPr lang="en-US" sz="1400" dirty="0">
              <a:latin typeface="Arial Black" panose="020B0A04020102020204" pitchFamily="34" charset="0"/>
              <a:cs typeface="Arial Black" panose="020B0A04020102020204" pitchFamily="34" charset="0"/>
            </a:endParaRPr>
          </a:p>
          <a:p>
            <a:pPr marL="0" indent="0">
              <a:buNone/>
            </a:pPr>
            <a:endParaRPr lang="en-US" sz="1800" dirty="0" smtClean="0">
              <a:latin typeface="Arial Black" panose="020B0A04020102020204" pitchFamily="34" charset="0"/>
              <a:cs typeface="Arial Black" panose="020B0A040201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Arial Black" panose="020B0A04020102020204" pitchFamily="34" charset="0"/>
              <a:cs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0412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46697" y="4242119"/>
            <a:ext cx="10751274" cy="1631459"/>
          </a:xfrm>
        </p:spPr>
        <p:txBody>
          <a:bodyPr>
            <a:normAutofit fontScale="95000"/>
          </a:bodyPr>
          <a:lstStyle/>
          <a:p>
            <a:pPr marL="0" indent="0">
              <a:buNone/>
            </a:pPr>
            <a:r>
              <a:rPr lang="en-US" sz="1700" dirty="0" smtClean="0">
                <a:latin typeface="Arial Black" panose="020B0A04020102020204" pitchFamily="34" charset="0"/>
                <a:cs typeface="Arial Black" panose="020B0A04020102020204" pitchFamily="34" charset="0"/>
              </a:rPr>
              <a:t>LOCATION</a:t>
            </a:r>
            <a:r>
              <a:rPr lang="en-US" sz="1700" dirty="0">
                <a:latin typeface="Arial Black" panose="020B0A04020102020204" pitchFamily="34" charset="0"/>
                <a:cs typeface="Arial Black" panose="020B0A04020102020204" pitchFamily="34" charset="0"/>
              </a:rPr>
              <a:t>:		</a:t>
            </a:r>
            <a:r>
              <a:rPr lang="en-US" sz="1700" dirty="0" smtClean="0">
                <a:latin typeface="Arial Black" panose="020B0A04020102020204" pitchFamily="34" charset="0"/>
                <a:cs typeface="Arial Black" panose="020B0A04020102020204" pitchFamily="34" charset="0"/>
              </a:rPr>
              <a:t>Jos British America Junction, by FCMB Opposite </a:t>
            </a:r>
            <a:r>
              <a:rPr lang="en-US" sz="1700" dirty="0" err="1" smtClean="0">
                <a:latin typeface="Arial Black" panose="020B0A04020102020204" pitchFamily="34" charset="0"/>
                <a:cs typeface="Arial Black" panose="020B0A04020102020204" pitchFamily="34" charset="0"/>
              </a:rPr>
              <a:t>GTBank</a:t>
            </a:r>
            <a:r>
              <a:rPr lang="en-US" sz="1700" dirty="0" smtClean="0">
                <a:latin typeface="Arial Black" panose="020B0A04020102020204" pitchFamily="34" charset="0"/>
                <a:cs typeface="Arial Black" panose="020B0A04020102020204" pitchFamily="34" charset="0"/>
              </a:rPr>
              <a:t>, Plateau </a:t>
            </a:r>
            <a:r>
              <a:rPr lang="en-US" sz="1700" dirty="0" smtClean="0">
                <a:latin typeface="Arial Black" panose="020B0A04020102020204" pitchFamily="34" charset="0"/>
                <a:cs typeface="Arial Black" panose="020B0A04020102020204" pitchFamily="34" charset="0"/>
              </a:rPr>
              <a:t>			State</a:t>
            </a:r>
            <a:r>
              <a:rPr lang="en-US" sz="1700" dirty="0" smtClean="0">
                <a:latin typeface="Arial Black" panose="020B0A04020102020204" pitchFamily="34" charset="0"/>
                <a:cs typeface="Arial Black" panose="020B0A04020102020204" pitchFamily="34" charset="0"/>
              </a:rPr>
              <a:t>.	</a:t>
            </a:r>
          </a:p>
          <a:p>
            <a:pPr marL="0" indent="0">
              <a:buNone/>
            </a:pPr>
            <a:r>
              <a:rPr lang="en-US" sz="1700" dirty="0" smtClean="0">
                <a:latin typeface="Arial Black" panose="020B0A04020102020204" pitchFamily="34" charset="0"/>
                <a:cs typeface="Arial Black" panose="020B0A04020102020204" pitchFamily="34" charset="0"/>
              </a:rPr>
              <a:t>STRUCTURE</a:t>
            </a:r>
            <a:r>
              <a:rPr lang="en-US" sz="1700" dirty="0">
                <a:latin typeface="Arial Black" panose="020B0A04020102020204" pitchFamily="34" charset="0"/>
                <a:cs typeface="Arial Black" panose="020B0A04020102020204" pitchFamily="34" charset="0"/>
              </a:rPr>
              <a:t>:	</a:t>
            </a:r>
            <a:r>
              <a:rPr lang="en-US" sz="1700" dirty="0" smtClean="0">
                <a:latin typeface="Arial Black" panose="020B0A04020102020204" pitchFamily="34" charset="0"/>
                <a:cs typeface="Arial Black" panose="020B0A04020102020204" pitchFamily="34" charset="0"/>
              </a:rPr>
              <a:t>	</a:t>
            </a:r>
            <a:r>
              <a:rPr lang="en-US" sz="1700" dirty="0" err="1" smtClean="0">
                <a:latin typeface="Arial Black" panose="020B0A04020102020204" pitchFamily="34" charset="0"/>
                <a:cs typeface="Arial Black" panose="020B0A04020102020204" pitchFamily="34" charset="0"/>
              </a:rPr>
              <a:t>Unipole</a:t>
            </a:r>
            <a:r>
              <a:rPr lang="en-US" sz="1700" dirty="0" smtClean="0">
                <a:latin typeface="Arial Black" panose="020B0A04020102020204" pitchFamily="34" charset="0"/>
                <a:cs typeface="Arial Black" panose="020B0A04020102020204" pitchFamily="34" charset="0"/>
              </a:rPr>
              <a:t>  </a:t>
            </a:r>
            <a:endParaRPr lang="en-US" sz="1700" dirty="0">
              <a:latin typeface="Arial Black" panose="020B0A04020102020204" pitchFamily="34" charset="0"/>
              <a:cs typeface="Arial Black" panose="020B0A04020102020204" pitchFamily="34" charset="0"/>
            </a:endParaRPr>
          </a:p>
          <a:p>
            <a:pPr marL="0" indent="0">
              <a:buNone/>
            </a:pPr>
            <a:r>
              <a:rPr lang="en-US" sz="1700" dirty="0">
                <a:latin typeface="Arial Black" panose="020B0A04020102020204" pitchFamily="34" charset="0"/>
                <a:cs typeface="Arial Black" panose="020B0A04020102020204" pitchFamily="34" charset="0"/>
              </a:rPr>
              <a:t>DIMENSION:	</a:t>
            </a:r>
            <a:r>
              <a:rPr lang="en-US" sz="1700" dirty="0" smtClean="0">
                <a:latin typeface="Arial Black" panose="020B0A04020102020204" pitchFamily="34" charset="0"/>
                <a:cs typeface="Arial Black" panose="020B0A04020102020204" pitchFamily="34" charset="0"/>
              </a:rPr>
              <a:t>	18m </a:t>
            </a:r>
            <a:r>
              <a:rPr lang="en-US" sz="1700" dirty="0">
                <a:latin typeface="Arial Black" panose="020B0A04020102020204" pitchFamily="34" charset="0"/>
                <a:cs typeface="Arial Black" panose="020B0A04020102020204" pitchFamily="34" charset="0"/>
              </a:rPr>
              <a:t>x </a:t>
            </a:r>
            <a:r>
              <a:rPr lang="en-US" sz="1700" dirty="0" smtClean="0">
                <a:latin typeface="Arial Black" panose="020B0A04020102020204" pitchFamily="34" charset="0"/>
                <a:cs typeface="Arial Black" panose="020B0A04020102020204" pitchFamily="34" charset="0"/>
              </a:rPr>
              <a:t>6m</a:t>
            </a:r>
            <a:endParaRPr lang="en-US" sz="1700" dirty="0">
              <a:latin typeface="Arial Black" panose="020B0A04020102020204" pitchFamily="34" charset="0"/>
              <a:cs typeface="Arial Black" panose="020B0A04020102020204" pitchFamily="34" charset="0"/>
            </a:endParaRPr>
          </a:p>
          <a:p>
            <a:pPr marL="0" indent="0">
              <a:buNone/>
            </a:pPr>
            <a:endParaRPr lang="en-US" dirty="0">
              <a:latin typeface="Arial Black" panose="020B0A04020102020204" pitchFamily="34" charset="0"/>
              <a:cs typeface="Arial Black" panose="020B0A040201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120" y="356286"/>
            <a:ext cx="5033319" cy="3774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2045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30" y="446901"/>
            <a:ext cx="4934465" cy="3700849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38459" y="4289416"/>
            <a:ext cx="10751274" cy="1510021"/>
          </a:xfrm>
        </p:spPr>
        <p:txBody>
          <a:bodyPr>
            <a:normAutofit fontScale="95000"/>
          </a:bodyPr>
          <a:lstStyle/>
          <a:p>
            <a:pPr marL="0" indent="0">
              <a:buNone/>
            </a:pPr>
            <a:r>
              <a:rPr lang="en-US" sz="1700" dirty="0">
                <a:latin typeface="Arial Black" panose="020B0A04020102020204" pitchFamily="34" charset="0"/>
                <a:cs typeface="Arial Black" panose="020B0A04020102020204" pitchFamily="34" charset="0"/>
              </a:rPr>
              <a:t>LOCATION:		</a:t>
            </a:r>
            <a:r>
              <a:rPr lang="en-US" sz="1700" dirty="0" smtClean="0">
                <a:latin typeface="Arial Black" panose="020B0A04020102020204" pitchFamily="34" charset="0"/>
                <a:cs typeface="Arial Black" panose="020B0A04020102020204" pitchFamily="34" charset="0"/>
              </a:rPr>
              <a:t>Jos Secretariat Junction, beside Federal Mortgage Bank, Plateau </a:t>
            </a:r>
            <a:r>
              <a:rPr lang="en-US" sz="1700" dirty="0" smtClean="0">
                <a:latin typeface="Arial Black" panose="020B0A04020102020204" pitchFamily="34" charset="0"/>
                <a:cs typeface="Arial Black" panose="020B0A04020102020204" pitchFamily="34" charset="0"/>
              </a:rPr>
              <a:t>				State</a:t>
            </a:r>
            <a:r>
              <a:rPr lang="en-US" sz="1700" dirty="0" smtClean="0">
                <a:latin typeface="Arial Black" panose="020B0A04020102020204" pitchFamily="34" charset="0"/>
                <a:cs typeface="Arial Black" panose="020B0A04020102020204" pitchFamily="34" charset="0"/>
              </a:rPr>
              <a:t>.	</a:t>
            </a:r>
          </a:p>
          <a:p>
            <a:pPr marL="0" indent="0">
              <a:buNone/>
            </a:pPr>
            <a:r>
              <a:rPr lang="en-US" sz="1700" dirty="0" smtClean="0">
                <a:latin typeface="Arial Black" panose="020B0A04020102020204" pitchFamily="34" charset="0"/>
                <a:cs typeface="Arial Black" panose="020B0A04020102020204" pitchFamily="34" charset="0"/>
              </a:rPr>
              <a:t>STRUCTURE</a:t>
            </a:r>
            <a:r>
              <a:rPr lang="en-US" sz="1700" dirty="0">
                <a:latin typeface="Arial Black" panose="020B0A04020102020204" pitchFamily="34" charset="0"/>
                <a:cs typeface="Arial Black" panose="020B0A04020102020204" pitchFamily="34" charset="0"/>
              </a:rPr>
              <a:t>:	</a:t>
            </a:r>
            <a:r>
              <a:rPr lang="en-US" sz="1700" dirty="0" smtClean="0">
                <a:latin typeface="Arial Black" panose="020B0A04020102020204" pitchFamily="34" charset="0"/>
                <a:cs typeface="Arial Black" panose="020B0A04020102020204" pitchFamily="34" charset="0"/>
              </a:rPr>
              <a:t>	</a:t>
            </a:r>
            <a:r>
              <a:rPr lang="en-US" sz="1700" dirty="0" err="1" smtClean="0">
                <a:latin typeface="Arial Black" panose="020B0A04020102020204" pitchFamily="34" charset="0"/>
                <a:cs typeface="Arial Black" panose="020B0A04020102020204" pitchFamily="34" charset="0"/>
              </a:rPr>
              <a:t>Unipole</a:t>
            </a:r>
            <a:r>
              <a:rPr lang="en-US" sz="1700" dirty="0" smtClean="0">
                <a:latin typeface="Arial Black" panose="020B0A04020102020204" pitchFamily="34" charset="0"/>
                <a:cs typeface="Arial Black" panose="020B0A04020102020204" pitchFamily="34" charset="0"/>
              </a:rPr>
              <a:t>  </a:t>
            </a:r>
            <a:endParaRPr lang="en-US" sz="1700" dirty="0">
              <a:latin typeface="Arial Black" panose="020B0A04020102020204" pitchFamily="34" charset="0"/>
              <a:cs typeface="Arial Black" panose="020B0A04020102020204" pitchFamily="34" charset="0"/>
            </a:endParaRPr>
          </a:p>
          <a:p>
            <a:pPr marL="0" indent="0">
              <a:buNone/>
            </a:pPr>
            <a:r>
              <a:rPr lang="en-US" sz="1700" dirty="0">
                <a:latin typeface="Arial Black" panose="020B0A04020102020204" pitchFamily="34" charset="0"/>
                <a:cs typeface="Arial Black" panose="020B0A04020102020204" pitchFamily="34" charset="0"/>
              </a:rPr>
              <a:t>DIMENSION:	</a:t>
            </a:r>
            <a:r>
              <a:rPr lang="en-US" sz="1700" dirty="0" smtClean="0">
                <a:latin typeface="Arial Black" panose="020B0A04020102020204" pitchFamily="34" charset="0"/>
                <a:cs typeface="Arial Black" panose="020B0A04020102020204" pitchFamily="34" charset="0"/>
              </a:rPr>
              <a:t>	18m </a:t>
            </a:r>
            <a:r>
              <a:rPr lang="en-US" sz="1700" dirty="0">
                <a:latin typeface="Arial Black" panose="020B0A04020102020204" pitchFamily="34" charset="0"/>
                <a:cs typeface="Arial Black" panose="020B0A04020102020204" pitchFamily="34" charset="0"/>
              </a:rPr>
              <a:t>x </a:t>
            </a:r>
            <a:r>
              <a:rPr lang="en-US" sz="1700" dirty="0" smtClean="0">
                <a:latin typeface="Arial Black" panose="020B0A04020102020204" pitchFamily="34" charset="0"/>
                <a:cs typeface="Arial Black" panose="020B0A04020102020204" pitchFamily="34" charset="0"/>
              </a:rPr>
              <a:t>6m</a:t>
            </a:r>
            <a:endParaRPr lang="en-US" sz="1700" dirty="0">
              <a:latin typeface="Arial Black" panose="020B0A04020102020204" pitchFamily="34" charset="0"/>
              <a:cs typeface="Arial Black" panose="020B0A04020102020204" pitchFamily="34" charset="0"/>
            </a:endParaRPr>
          </a:p>
          <a:p>
            <a:pPr marL="0" indent="0">
              <a:buNone/>
            </a:pPr>
            <a:endParaRPr lang="en-US" dirty="0">
              <a:latin typeface="Arial Black" panose="020B0A04020102020204" pitchFamily="34" charset="0"/>
              <a:cs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03595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13" y="446902"/>
            <a:ext cx="4868562" cy="3651422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53789" y="4108184"/>
            <a:ext cx="10751274" cy="2451124"/>
          </a:xfrm>
        </p:spPr>
        <p:txBody>
          <a:bodyPr>
            <a:normAutofit fontScale="95000"/>
          </a:bodyPr>
          <a:lstStyle/>
          <a:p>
            <a:pPr marL="0" indent="0">
              <a:buNone/>
            </a:pPr>
            <a:r>
              <a:rPr lang="en-US" sz="1600" dirty="0">
                <a:latin typeface="Arial Black" panose="020B0A04020102020204" pitchFamily="34" charset="0"/>
                <a:cs typeface="Arial Black" panose="020B0A04020102020204" pitchFamily="34" charset="0"/>
              </a:rPr>
              <a:t>LOCATION:		</a:t>
            </a:r>
            <a:r>
              <a:rPr lang="en-US" sz="1600" dirty="0" smtClean="0">
                <a:latin typeface="Arial Black" panose="020B0A04020102020204" pitchFamily="34" charset="0"/>
                <a:cs typeface="Arial Black" panose="020B0A04020102020204" pitchFamily="34" charset="0"/>
              </a:rPr>
              <a:t>Jos Terminus, </a:t>
            </a:r>
            <a:r>
              <a:rPr lang="en-US" sz="1600" dirty="0" err="1" smtClean="0">
                <a:latin typeface="Arial Black" panose="020B0A04020102020204" pitchFamily="34" charset="0"/>
                <a:cs typeface="Arial Black" panose="020B0A04020102020204" pitchFamily="34" charset="0"/>
              </a:rPr>
              <a:t>Tafawa</a:t>
            </a:r>
            <a:r>
              <a:rPr lang="en-US" sz="1600" dirty="0" smtClean="0">
                <a:latin typeface="Arial Black" panose="020B0A04020102020204" pitchFamily="34" charset="0"/>
                <a:cs typeface="Arial Black" panose="020B0A04020102020204" pitchFamily="34" charset="0"/>
              </a:rPr>
              <a:t> </a:t>
            </a:r>
            <a:r>
              <a:rPr lang="en-US" sz="1600" dirty="0" err="1" smtClean="0">
                <a:latin typeface="Arial Black" panose="020B0A04020102020204" pitchFamily="34" charset="0"/>
                <a:cs typeface="Arial Black" panose="020B0A04020102020204" pitchFamily="34" charset="0"/>
              </a:rPr>
              <a:t>Balewa</a:t>
            </a:r>
            <a:r>
              <a:rPr lang="en-US" sz="1600" dirty="0" smtClean="0">
                <a:latin typeface="Arial Black" panose="020B0A04020102020204" pitchFamily="34" charset="0"/>
                <a:cs typeface="Arial Black" panose="020B0A04020102020204" pitchFamily="34" charset="0"/>
              </a:rPr>
              <a:t> Road, by Zenith </a:t>
            </a:r>
            <a:r>
              <a:rPr lang="en-US" sz="1600" dirty="0" smtClean="0">
                <a:latin typeface="Arial Black" panose="020B0A04020102020204" pitchFamily="34" charset="0"/>
                <a:cs typeface="Arial Black" panose="020B0A04020102020204" pitchFamily="34" charset="0"/>
              </a:rPr>
              <a:t>Bank</a:t>
            </a:r>
            <a:r>
              <a:rPr lang="en-US" sz="1600" dirty="0" smtClean="0">
                <a:latin typeface="Arial Black" panose="020B0A04020102020204" pitchFamily="34" charset="0"/>
                <a:cs typeface="Arial Black" panose="020B0A04020102020204" pitchFamily="34" charset="0"/>
              </a:rPr>
              <a:t>, Plateau State.	</a:t>
            </a:r>
          </a:p>
          <a:p>
            <a:pPr marL="0" indent="0">
              <a:buNone/>
            </a:pPr>
            <a:r>
              <a:rPr lang="en-US" sz="1600" dirty="0" smtClean="0">
                <a:latin typeface="Arial Black" panose="020B0A04020102020204" pitchFamily="34" charset="0"/>
                <a:cs typeface="Arial Black" panose="020B0A04020102020204" pitchFamily="34" charset="0"/>
              </a:rPr>
              <a:t>STRUCTURE</a:t>
            </a:r>
            <a:r>
              <a:rPr lang="en-US" sz="1600" dirty="0">
                <a:latin typeface="Arial Black" panose="020B0A04020102020204" pitchFamily="34" charset="0"/>
                <a:cs typeface="Arial Black" panose="020B0A04020102020204" pitchFamily="34" charset="0"/>
              </a:rPr>
              <a:t>:	</a:t>
            </a:r>
            <a:r>
              <a:rPr lang="en-US" sz="1600" dirty="0" smtClean="0">
                <a:latin typeface="Arial Black" panose="020B0A04020102020204" pitchFamily="34" charset="0"/>
                <a:cs typeface="Arial Black" panose="020B0A04020102020204" pitchFamily="34" charset="0"/>
              </a:rPr>
              <a:t>	Portrait   </a:t>
            </a:r>
            <a:endParaRPr lang="en-US" sz="1600" dirty="0">
              <a:latin typeface="Arial Black" panose="020B0A04020102020204" pitchFamily="34" charset="0"/>
              <a:cs typeface="Arial Black" panose="020B0A04020102020204" pitchFamily="34" charset="0"/>
            </a:endParaRPr>
          </a:p>
          <a:p>
            <a:pPr marL="0" indent="0">
              <a:buNone/>
            </a:pPr>
            <a:r>
              <a:rPr lang="en-US" sz="1600" dirty="0">
                <a:latin typeface="Arial Black" panose="020B0A04020102020204" pitchFamily="34" charset="0"/>
                <a:cs typeface="Arial Black" panose="020B0A04020102020204" pitchFamily="34" charset="0"/>
              </a:rPr>
              <a:t>DIMENSION:	</a:t>
            </a:r>
            <a:r>
              <a:rPr lang="en-US" sz="1600" dirty="0" smtClean="0">
                <a:latin typeface="Arial Black" panose="020B0A04020102020204" pitchFamily="34" charset="0"/>
                <a:cs typeface="Arial Black" panose="020B0A04020102020204" pitchFamily="34" charset="0"/>
              </a:rPr>
              <a:t>	10m </a:t>
            </a:r>
            <a:r>
              <a:rPr lang="en-US" sz="1600" dirty="0">
                <a:latin typeface="Arial Black" panose="020B0A04020102020204" pitchFamily="34" charset="0"/>
                <a:cs typeface="Arial Black" panose="020B0A04020102020204" pitchFamily="34" charset="0"/>
              </a:rPr>
              <a:t>x </a:t>
            </a:r>
            <a:r>
              <a:rPr lang="en-US" sz="1600" dirty="0" smtClean="0">
                <a:latin typeface="Arial Black" panose="020B0A04020102020204" pitchFamily="34" charset="0"/>
                <a:cs typeface="Arial Black" panose="020B0A04020102020204" pitchFamily="34" charset="0"/>
              </a:rPr>
              <a:t>8m</a:t>
            </a:r>
            <a:endParaRPr lang="en-US" sz="1600" dirty="0">
              <a:latin typeface="Arial Black" panose="020B0A04020102020204" pitchFamily="34" charset="0"/>
              <a:cs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16631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56" y="378940"/>
            <a:ext cx="4959179" cy="3719384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04362" y="4289417"/>
            <a:ext cx="10751274" cy="1872486"/>
          </a:xfrm>
        </p:spPr>
        <p:txBody>
          <a:bodyPr>
            <a:normAutofit fontScale="95000"/>
          </a:bodyPr>
          <a:lstStyle/>
          <a:p>
            <a:pPr marL="0" indent="0">
              <a:buNone/>
            </a:pPr>
            <a:r>
              <a:rPr lang="en-US" sz="1700" dirty="0">
                <a:latin typeface="Arial Black" panose="020B0A04020102020204" pitchFamily="34" charset="0"/>
                <a:cs typeface="Arial Black" panose="020B0A04020102020204" pitchFamily="34" charset="0"/>
              </a:rPr>
              <a:t>LOCATION:		</a:t>
            </a:r>
            <a:r>
              <a:rPr lang="en-US" sz="1700" dirty="0" smtClean="0">
                <a:latin typeface="Arial Black" panose="020B0A04020102020204" pitchFamily="34" charset="0"/>
                <a:cs typeface="Arial Black" panose="020B0A04020102020204" pitchFamily="34" charset="0"/>
              </a:rPr>
              <a:t>Jos Main Market, by Mama </a:t>
            </a:r>
            <a:r>
              <a:rPr lang="en-US" sz="1700" dirty="0" err="1" smtClean="0">
                <a:latin typeface="Arial Black" panose="020B0A04020102020204" pitchFamily="34" charset="0"/>
                <a:cs typeface="Arial Black" panose="020B0A04020102020204" pitchFamily="34" charset="0"/>
              </a:rPr>
              <a:t>Tapgun</a:t>
            </a:r>
            <a:r>
              <a:rPr lang="en-US" sz="1700" dirty="0" smtClean="0">
                <a:latin typeface="Arial Black" panose="020B0A04020102020204" pitchFamily="34" charset="0"/>
                <a:cs typeface="Arial Black" panose="020B0A04020102020204" pitchFamily="34" charset="0"/>
              </a:rPr>
              <a:t> Roundabout, Plateau State.	</a:t>
            </a:r>
          </a:p>
          <a:p>
            <a:pPr marL="0" indent="0">
              <a:buNone/>
            </a:pPr>
            <a:r>
              <a:rPr lang="en-US" sz="1700" dirty="0" smtClean="0">
                <a:latin typeface="Arial Black" panose="020B0A04020102020204" pitchFamily="34" charset="0"/>
                <a:cs typeface="Arial Black" panose="020B0A04020102020204" pitchFamily="34" charset="0"/>
              </a:rPr>
              <a:t>STRUCTURE</a:t>
            </a:r>
            <a:r>
              <a:rPr lang="en-US" sz="1700" dirty="0">
                <a:latin typeface="Arial Black" panose="020B0A04020102020204" pitchFamily="34" charset="0"/>
                <a:cs typeface="Arial Black" panose="020B0A04020102020204" pitchFamily="34" charset="0"/>
              </a:rPr>
              <a:t>:	</a:t>
            </a:r>
            <a:r>
              <a:rPr lang="en-US" sz="1700" dirty="0" smtClean="0">
                <a:latin typeface="Arial Black" panose="020B0A04020102020204" pitchFamily="34" charset="0"/>
                <a:cs typeface="Arial Black" panose="020B0A04020102020204" pitchFamily="34" charset="0"/>
              </a:rPr>
              <a:t>	Portrait   </a:t>
            </a:r>
            <a:endParaRPr lang="en-US" sz="1700" dirty="0">
              <a:latin typeface="Arial Black" panose="020B0A04020102020204" pitchFamily="34" charset="0"/>
              <a:cs typeface="Arial Black" panose="020B0A04020102020204" pitchFamily="34" charset="0"/>
            </a:endParaRPr>
          </a:p>
          <a:p>
            <a:pPr marL="0" indent="0">
              <a:buNone/>
            </a:pPr>
            <a:r>
              <a:rPr lang="en-US" sz="1700" dirty="0">
                <a:latin typeface="Arial Black" panose="020B0A04020102020204" pitchFamily="34" charset="0"/>
                <a:cs typeface="Arial Black" panose="020B0A04020102020204" pitchFamily="34" charset="0"/>
              </a:rPr>
              <a:t>DIMENSION:	</a:t>
            </a:r>
            <a:r>
              <a:rPr lang="en-US" sz="1700" dirty="0" smtClean="0">
                <a:latin typeface="Arial Black" panose="020B0A04020102020204" pitchFamily="34" charset="0"/>
                <a:cs typeface="Arial Black" panose="020B0A04020102020204" pitchFamily="34" charset="0"/>
              </a:rPr>
              <a:t>	7m </a:t>
            </a:r>
            <a:r>
              <a:rPr lang="en-US" sz="1700" dirty="0">
                <a:latin typeface="Arial Black" panose="020B0A04020102020204" pitchFamily="34" charset="0"/>
                <a:cs typeface="Arial Black" panose="020B0A04020102020204" pitchFamily="34" charset="0"/>
              </a:rPr>
              <a:t>x </a:t>
            </a:r>
            <a:r>
              <a:rPr lang="en-US" sz="1700" dirty="0" smtClean="0">
                <a:latin typeface="Arial Black" panose="020B0A04020102020204" pitchFamily="34" charset="0"/>
                <a:cs typeface="Arial Black" panose="020B0A04020102020204" pitchFamily="34" charset="0"/>
              </a:rPr>
              <a:t>5m</a:t>
            </a:r>
            <a:endParaRPr lang="en-US" sz="1700" dirty="0">
              <a:latin typeface="Arial Black" panose="020B0A04020102020204" pitchFamily="34" charset="0"/>
              <a:cs typeface="Arial Black" panose="020B0A04020102020204" pitchFamily="34" charset="0"/>
            </a:endParaRPr>
          </a:p>
          <a:p>
            <a:pPr marL="0" indent="0">
              <a:buNone/>
            </a:pPr>
            <a:endParaRPr lang="en-US" dirty="0">
              <a:latin typeface="Arial Black" panose="020B0A04020102020204" pitchFamily="34" charset="0"/>
              <a:cs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6296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30" y="327454"/>
            <a:ext cx="4786184" cy="3589638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01362" y="4108184"/>
            <a:ext cx="10751274" cy="2451124"/>
          </a:xfrm>
        </p:spPr>
        <p:txBody>
          <a:bodyPr>
            <a:normAutofit fontScale="95000"/>
          </a:bodyPr>
          <a:lstStyle/>
          <a:p>
            <a:pPr marL="0" indent="0">
              <a:buNone/>
            </a:pPr>
            <a:r>
              <a:rPr lang="en-US" sz="1700" dirty="0">
                <a:latin typeface="Arial Black" panose="020B0A04020102020204" pitchFamily="34" charset="0"/>
                <a:cs typeface="Arial Black" panose="020B0A04020102020204" pitchFamily="34" charset="0"/>
              </a:rPr>
              <a:t>LOCATION:		Jos Terminus, along </a:t>
            </a:r>
            <a:r>
              <a:rPr lang="en-US" sz="1700" dirty="0" err="1">
                <a:latin typeface="Arial Black" panose="020B0A04020102020204" pitchFamily="34" charset="0"/>
                <a:cs typeface="Arial Black" panose="020B0A04020102020204" pitchFamily="34" charset="0"/>
              </a:rPr>
              <a:t>Ahmadu</a:t>
            </a:r>
            <a:r>
              <a:rPr lang="en-US" sz="1700" dirty="0">
                <a:latin typeface="Arial Black" panose="020B0A04020102020204" pitchFamily="34" charset="0"/>
                <a:cs typeface="Arial Black" panose="020B0A04020102020204" pitchFamily="34" charset="0"/>
              </a:rPr>
              <a:t> Bello Way, Plateau State.	</a:t>
            </a:r>
          </a:p>
          <a:p>
            <a:pPr marL="0" indent="0">
              <a:buNone/>
            </a:pPr>
            <a:r>
              <a:rPr lang="en-US" sz="1700" dirty="0">
                <a:latin typeface="Arial Black" panose="020B0A04020102020204" pitchFamily="34" charset="0"/>
                <a:cs typeface="Arial Black" panose="020B0A04020102020204" pitchFamily="34" charset="0"/>
              </a:rPr>
              <a:t>STRUCTURE:		</a:t>
            </a:r>
            <a:r>
              <a:rPr lang="en-US" sz="1700" dirty="0" err="1">
                <a:latin typeface="Arial Black" panose="020B0A04020102020204" pitchFamily="34" charset="0"/>
                <a:cs typeface="Arial Black" panose="020B0A04020102020204" pitchFamily="34" charset="0"/>
              </a:rPr>
              <a:t>Eyecatcher</a:t>
            </a:r>
            <a:r>
              <a:rPr lang="en-US" sz="1700" dirty="0">
                <a:latin typeface="Arial Black" panose="020B0A04020102020204" pitchFamily="34" charset="0"/>
                <a:cs typeface="Arial Black" panose="020B0A04020102020204" pitchFamily="34" charset="0"/>
              </a:rPr>
              <a:t>   </a:t>
            </a:r>
          </a:p>
          <a:p>
            <a:pPr marL="0" indent="0">
              <a:buNone/>
            </a:pPr>
            <a:r>
              <a:rPr lang="en-US" sz="1700" dirty="0">
                <a:latin typeface="Arial Black" panose="020B0A04020102020204" pitchFamily="34" charset="0"/>
                <a:cs typeface="Arial Black" panose="020B0A04020102020204" pitchFamily="34" charset="0"/>
              </a:rPr>
              <a:t>DIMENSION:		12m x 3.5m</a:t>
            </a:r>
          </a:p>
          <a:p>
            <a:pPr marL="0" indent="0">
              <a:buNone/>
            </a:pPr>
            <a:endParaRPr lang="en-US" dirty="0">
              <a:latin typeface="Arial Black" panose="020B0A04020102020204" pitchFamily="34" charset="0"/>
              <a:cs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65476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71375" y="220006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7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ANAMBRA</a:t>
            </a:r>
            <a:endParaRPr lang="en-US" sz="72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3384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093" y="506627"/>
            <a:ext cx="4843848" cy="3632886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84261" y="4371795"/>
            <a:ext cx="10751274" cy="2451124"/>
          </a:xfrm>
        </p:spPr>
        <p:txBody>
          <a:bodyPr>
            <a:normAutofit fontScale="95000"/>
          </a:bodyPr>
          <a:lstStyle/>
          <a:p>
            <a:pPr marL="0" indent="0">
              <a:buNone/>
            </a:pPr>
            <a:r>
              <a:rPr lang="en-US" sz="1600" dirty="0">
                <a:latin typeface="Arial Black" panose="020B0A04020102020204" pitchFamily="34" charset="0"/>
                <a:cs typeface="Arial Black" panose="020B0A04020102020204" pitchFamily="34" charset="0"/>
              </a:rPr>
              <a:t>LOCATION:		</a:t>
            </a:r>
            <a:r>
              <a:rPr lang="en-US" sz="1600" dirty="0" smtClean="0">
                <a:latin typeface="Arial Black" panose="020B0A04020102020204" pitchFamily="34" charset="0"/>
                <a:cs typeface="Arial Black" panose="020B0A04020102020204" pitchFamily="34" charset="0"/>
              </a:rPr>
              <a:t>Cantonment </a:t>
            </a:r>
            <a:r>
              <a:rPr lang="en-US" sz="1600" dirty="0" err="1" smtClean="0">
                <a:latin typeface="Arial Black" panose="020B0A04020102020204" pitchFamily="34" charset="0"/>
                <a:cs typeface="Arial Black" panose="020B0A04020102020204" pitchFamily="34" charset="0"/>
              </a:rPr>
              <a:t>Ikeja</a:t>
            </a:r>
            <a:r>
              <a:rPr lang="en-US" sz="1600" dirty="0" smtClean="0">
                <a:latin typeface="Arial Black" panose="020B0A04020102020204" pitchFamily="34" charset="0"/>
                <a:cs typeface="Arial Black" panose="020B0A04020102020204" pitchFamily="34" charset="0"/>
              </a:rPr>
              <a:t> GRA, </a:t>
            </a:r>
            <a:r>
              <a:rPr lang="en-US" sz="1600" dirty="0" err="1" smtClean="0">
                <a:latin typeface="Arial Black" panose="020B0A04020102020204" pitchFamily="34" charset="0"/>
                <a:cs typeface="Arial Black" panose="020B0A04020102020204" pitchFamily="34" charset="0"/>
              </a:rPr>
              <a:t>Adekunle</a:t>
            </a:r>
            <a:r>
              <a:rPr lang="en-US" sz="1600" dirty="0" smtClean="0">
                <a:latin typeface="Arial Black" panose="020B0A04020102020204" pitchFamily="34" charset="0"/>
                <a:cs typeface="Arial Black" panose="020B0A04020102020204" pitchFamily="34" charset="0"/>
              </a:rPr>
              <a:t> </a:t>
            </a:r>
            <a:r>
              <a:rPr lang="en-US" sz="1600" dirty="0" err="1" smtClean="0">
                <a:latin typeface="Arial Black" panose="020B0A04020102020204" pitchFamily="34" charset="0"/>
                <a:cs typeface="Arial Black" panose="020B0A04020102020204" pitchFamily="34" charset="0"/>
              </a:rPr>
              <a:t>Fajuyi</a:t>
            </a:r>
            <a:r>
              <a:rPr lang="en-US" sz="1600" dirty="0" smtClean="0">
                <a:latin typeface="Arial Black" panose="020B0A04020102020204" pitchFamily="34" charset="0"/>
                <a:cs typeface="Arial Black" panose="020B0A04020102020204" pitchFamily="34" charset="0"/>
              </a:rPr>
              <a:t> by Isaac John, Lagos State. 	</a:t>
            </a:r>
          </a:p>
          <a:p>
            <a:pPr marL="0" indent="0">
              <a:buNone/>
            </a:pPr>
            <a:r>
              <a:rPr lang="en-US" sz="1600" dirty="0" smtClean="0">
                <a:latin typeface="Arial Black" panose="020B0A04020102020204" pitchFamily="34" charset="0"/>
                <a:cs typeface="Arial Black" panose="020B0A04020102020204" pitchFamily="34" charset="0"/>
              </a:rPr>
              <a:t>STRUCTURE:		Wall Drape </a:t>
            </a:r>
          </a:p>
          <a:p>
            <a:pPr marL="0" indent="0">
              <a:buNone/>
            </a:pPr>
            <a:r>
              <a:rPr lang="en-US" sz="1600" dirty="0" smtClean="0">
                <a:latin typeface="Arial Black" panose="020B0A04020102020204" pitchFamily="34" charset="0"/>
                <a:cs typeface="Arial Black" panose="020B0A04020102020204" pitchFamily="34" charset="0"/>
              </a:rPr>
              <a:t>DIMENSION:		25m x 3m</a:t>
            </a:r>
          </a:p>
          <a:p>
            <a:pPr marL="0" indent="0">
              <a:buNone/>
            </a:pPr>
            <a:endParaRPr lang="en-US" sz="1600" dirty="0" smtClean="0">
              <a:latin typeface="Arial Black" panose="020B0A04020102020204" pitchFamily="34" charset="0"/>
              <a:cs typeface="Arial Black" panose="020B0A04020102020204" pitchFamily="34" charset="0"/>
            </a:endParaRPr>
          </a:p>
          <a:p>
            <a:pPr marL="0" indent="0">
              <a:buNone/>
            </a:pPr>
            <a:endParaRPr lang="en-US" sz="1600" dirty="0" smtClean="0">
              <a:latin typeface="Arial Black" panose="020B0A04020102020204" pitchFamily="34" charset="0"/>
              <a:cs typeface="Arial Black" panose="020B0A040201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Arial Black" panose="020B0A04020102020204" pitchFamily="34" charset="0"/>
              <a:cs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493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240" y="337750"/>
            <a:ext cx="3178776" cy="4238368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37313" y="4701309"/>
            <a:ext cx="10751274" cy="1650065"/>
          </a:xfrm>
        </p:spPr>
        <p:txBody>
          <a:bodyPr>
            <a:normAutofit fontScale="95000"/>
          </a:bodyPr>
          <a:lstStyle/>
          <a:p>
            <a:pPr marL="0" indent="0">
              <a:buNone/>
            </a:pPr>
            <a:r>
              <a:rPr lang="en-US" sz="1700" dirty="0">
                <a:latin typeface="Arial Black" panose="020B0A04020102020204" pitchFamily="34" charset="0"/>
                <a:cs typeface="Arial Black" panose="020B0A04020102020204" pitchFamily="34" charset="0"/>
              </a:rPr>
              <a:t>LOCATION:		</a:t>
            </a:r>
            <a:r>
              <a:rPr lang="en-US" sz="1700" dirty="0" smtClean="0">
                <a:latin typeface="Arial Black" panose="020B0A04020102020204" pitchFamily="34" charset="0"/>
                <a:cs typeface="Arial Black" panose="020B0A04020102020204" pitchFamily="34" charset="0"/>
              </a:rPr>
              <a:t>Onitsha, </a:t>
            </a:r>
            <a:r>
              <a:rPr lang="en-US" sz="1700" dirty="0" err="1" smtClean="0">
                <a:latin typeface="Arial Black" panose="020B0A04020102020204" pitchFamily="34" charset="0"/>
                <a:cs typeface="Arial Black" panose="020B0A04020102020204" pitchFamily="34" charset="0"/>
              </a:rPr>
              <a:t>Nkpor</a:t>
            </a:r>
            <a:r>
              <a:rPr lang="en-US" sz="1700" dirty="0" smtClean="0">
                <a:latin typeface="Arial Black" panose="020B0A04020102020204" pitchFamily="34" charset="0"/>
                <a:cs typeface="Arial Black" panose="020B0A04020102020204" pitchFamily="34" charset="0"/>
              </a:rPr>
              <a:t> Old Road, Opposite Cowbell, </a:t>
            </a:r>
            <a:r>
              <a:rPr lang="en-US" sz="1700" dirty="0" err="1" smtClean="0">
                <a:latin typeface="Arial Black" panose="020B0A04020102020204" pitchFamily="34" charset="0"/>
                <a:cs typeface="Arial Black" panose="020B0A04020102020204" pitchFamily="34" charset="0"/>
              </a:rPr>
              <a:t>Anambra</a:t>
            </a:r>
            <a:r>
              <a:rPr lang="en-US" sz="1700" dirty="0" smtClean="0">
                <a:latin typeface="Arial Black" panose="020B0A04020102020204" pitchFamily="34" charset="0"/>
                <a:cs typeface="Arial Black" panose="020B0A04020102020204" pitchFamily="34" charset="0"/>
              </a:rPr>
              <a:t> State.	</a:t>
            </a:r>
          </a:p>
          <a:p>
            <a:pPr marL="0" indent="0">
              <a:buNone/>
            </a:pPr>
            <a:r>
              <a:rPr lang="en-US" sz="1700" dirty="0" smtClean="0">
                <a:latin typeface="Arial Black" panose="020B0A04020102020204" pitchFamily="34" charset="0"/>
                <a:cs typeface="Arial Black" panose="020B0A04020102020204" pitchFamily="34" charset="0"/>
              </a:rPr>
              <a:t>STRUCTURE</a:t>
            </a:r>
            <a:r>
              <a:rPr lang="en-US" sz="1700" dirty="0">
                <a:latin typeface="Arial Black" panose="020B0A04020102020204" pitchFamily="34" charset="0"/>
                <a:cs typeface="Arial Black" panose="020B0A04020102020204" pitchFamily="34" charset="0"/>
              </a:rPr>
              <a:t>:	</a:t>
            </a:r>
            <a:r>
              <a:rPr lang="en-US" sz="1700" dirty="0" smtClean="0">
                <a:latin typeface="Arial Black" panose="020B0A04020102020204" pitchFamily="34" charset="0"/>
                <a:cs typeface="Arial Black" panose="020B0A04020102020204" pitchFamily="34" charset="0"/>
              </a:rPr>
              <a:t>	</a:t>
            </a:r>
            <a:r>
              <a:rPr lang="en-US" sz="1700" dirty="0" err="1" smtClean="0">
                <a:latin typeface="Arial Black" panose="020B0A04020102020204" pitchFamily="34" charset="0"/>
                <a:cs typeface="Arial Black" panose="020B0A04020102020204" pitchFamily="34" charset="0"/>
              </a:rPr>
              <a:t>Unipole</a:t>
            </a:r>
            <a:r>
              <a:rPr lang="en-US" sz="1700" dirty="0" smtClean="0">
                <a:latin typeface="Arial Black" panose="020B0A04020102020204" pitchFamily="34" charset="0"/>
                <a:cs typeface="Arial Black" panose="020B0A04020102020204" pitchFamily="34" charset="0"/>
              </a:rPr>
              <a:t>  </a:t>
            </a:r>
            <a:endParaRPr lang="en-US" sz="1700" dirty="0">
              <a:latin typeface="Arial Black" panose="020B0A04020102020204" pitchFamily="34" charset="0"/>
              <a:cs typeface="Arial Black" panose="020B0A04020102020204" pitchFamily="34" charset="0"/>
            </a:endParaRPr>
          </a:p>
          <a:p>
            <a:pPr marL="0" indent="0">
              <a:buNone/>
            </a:pPr>
            <a:r>
              <a:rPr lang="en-US" sz="1700" dirty="0">
                <a:latin typeface="Arial Black" panose="020B0A04020102020204" pitchFamily="34" charset="0"/>
                <a:cs typeface="Arial Black" panose="020B0A04020102020204" pitchFamily="34" charset="0"/>
              </a:rPr>
              <a:t>DIMENSION:	</a:t>
            </a:r>
            <a:r>
              <a:rPr lang="en-US" sz="1700" dirty="0" smtClean="0">
                <a:latin typeface="Arial Black" panose="020B0A04020102020204" pitchFamily="34" charset="0"/>
                <a:cs typeface="Arial Black" panose="020B0A04020102020204" pitchFamily="34" charset="0"/>
              </a:rPr>
              <a:t>	15m </a:t>
            </a:r>
            <a:r>
              <a:rPr lang="en-US" sz="1700" dirty="0">
                <a:latin typeface="Arial Black" panose="020B0A04020102020204" pitchFamily="34" charset="0"/>
                <a:cs typeface="Arial Black" panose="020B0A04020102020204" pitchFamily="34" charset="0"/>
              </a:rPr>
              <a:t>x </a:t>
            </a:r>
            <a:r>
              <a:rPr lang="en-US" sz="1700" dirty="0" smtClean="0">
                <a:latin typeface="Arial Black" panose="020B0A04020102020204" pitchFamily="34" charset="0"/>
                <a:cs typeface="Arial Black" panose="020B0A04020102020204" pitchFamily="34" charset="0"/>
              </a:rPr>
              <a:t>5m</a:t>
            </a:r>
            <a:endParaRPr lang="en-US" sz="1700" dirty="0">
              <a:latin typeface="Arial Black" panose="020B0A04020102020204" pitchFamily="34" charset="0"/>
              <a:cs typeface="Arial Black" panose="020B0A04020102020204" pitchFamily="34" charset="0"/>
            </a:endParaRPr>
          </a:p>
          <a:p>
            <a:pPr marL="0" indent="0">
              <a:buNone/>
            </a:pPr>
            <a:endParaRPr lang="en-US" dirty="0">
              <a:latin typeface="Arial Black" panose="020B0A04020102020204" pitchFamily="34" charset="0"/>
              <a:cs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65522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74" y="387178"/>
            <a:ext cx="3018137" cy="4024183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910308" y="4528314"/>
            <a:ext cx="10751274" cy="1748919"/>
          </a:xfrm>
        </p:spPr>
        <p:txBody>
          <a:bodyPr>
            <a:normAutofit fontScale="95000"/>
          </a:bodyPr>
          <a:lstStyle/>
          <a:p>
            <a:pPr marL="0" indent="0">
              <a:buNone/>
            </a:pPr>
            <a:r>
              <a:rPr lang="en-US" sz="1700" dirty="0" smtClean="0">
                <a:latin typeface="Arial Black" panose="020B0A04020102020204" pitchFamily="34" charset="0"/>
                <a:cs typeface="Arial Black" panose="020B0A04020102020204" pitchFamily="34" charset="0"/>
              </a:rPr>
              <a:t>LOCATION</a:t>
            </a:r>
            <a:r>
              <a:rPr lang="en-US" sz="1700" dirty="0">
                <a:latin typeface="Arial Black" panose="020B0A04020102020204" pitchFamily="34" charset="0"/>
                <a:cs typeface="Arial Black" panose="020B0A04020102020204" pitchFamily="34" charset="0"/>
              </a:rPr>
              <a:t>:		</a:t>
            </a:r>
            <a:r>
              <a:rPr lang="en-US" sz="1700" dirty="0" smtClean="0">
                <a:latin typeface="Arial Black" panose="020B0A04020102020204" pitchFamily="34" charset="0"/>
                <a:cs typeface="Arial Black" panose="020B0A04020102020204" pitchFamily="34" charset="0"/>
              </a:rPr>
              <a:t>Onitsha, Along Onitsha-Enugu Expressway, by 	</a:t>
            </a:r>
            <a:r>
              <a:rPr lang="en-US" sz="1700" dirty="0" err="1" smtClean="0">
                <a:latin typeface="Arial Black" panose="020B0A04020102020204" pitchFamily="34" charset="0"/>
                <a:cs typeface="Arial Black" panose="020B0A04020102020204" pitchFamily="34" charset="0"/>
              </a:rPr>
              <a:t>Chipet</a:t>
            </a:r>
            <a:r>
              <a:rPr lang="en-US" sz="1700" dirty="0" smtClean="0">
                <a:latin typeface="Arial Black" panose="020B0A04020102020204" pitchFamily="34" charset="0"/>
                <a:cs typeface="Arial Black" panose="020B0A04020102020204" pitchFamily="34" charset="0"/>
              </a:rPr>
              <a:t> Filling </a:t>
            </a:r>
            <a:r>
              <a:rPr lang="en-US" sz="1700" dirty="0" smtClean="0">
                <a:latin typeface="Arial Black" panose="020B0A04020102020204" pitchFamily="34" charset="0"/>
                <a:cs typeface="Arial Black" panose="020B0A04020102020204" pitchFamily="34" charset="0"/>
              </a:rPr>
              <a:t>				Station</a:t>
            </a:r>
            <a:r>
              <a:rPr lang="en-US" sz="1700" dirty="0" smtClean="0">
                <a:latin typeface="Arial Black" panose="020B0A04020102020204" pitchFamily="34" charset="0"/>
                <a:cs typeface="Arial Black" panose="020B0A04020102020204" pitchFamily="34" charset="0"/>
              </a:rPr>
              <a:t>, </a:t>
            </a:r>
            <a:r>
              <a:rPr lang="en-US" sz="1700" dirty="0" err="1" smtClean="0">
                <a:latin typeface="Arial Black" panose="020B0A04020102020204" pitchFamily="34" charset="0"/>
                <a:cs typeface="Arial Black" panose="020B0A04020102020204" pitchFamily="34" charset="0"/>
              </a:rPr>
              <a:t>Anambra</a:t>
            </a:r>
            <a:r>
              <a:rPr lang="en-US" sz="1700" dirty="0" smtClean="0">
                <a:latin typeface="Arial Black" panose="020B0A04020102020204" pitchFamily="34" charset="0"/>
                <a:cs typeface="Arial Black" panose="020B0A04020102020204" pitchFamily="34" charset="0"/>
              </a:rPr>
              <a:t> </a:t>
            </a:r>
            <a:r>
              <a:rPr lang="en-US" sz="1700" dirty="0" smtClean="0">
                <a:latin typeface="Arial Black" panose="020B0A04020102020204" pitchFamily="34" charset="0"/>
                <a:cs typeface="Arial Black" panose="020B0A04020102020204" pitchFamily="34" charset="0"/>
              </a:rPr>
              <a:t>State</a:t>
            </a:r>
            <a:r>
              <a:rPr lang="en-US" sz="1700" dirty="0" smtClean="0">
                <a:latin typeface="Arial Black" panose="020B0A04020102020204" pitchFamily="34" charset="0"/>
                <a:cs typeface="Arial Black" panose="020B0A04020102020204" pitchFamily="34" charset="0"/>
              </a:rPr>
              <a:t>.	</a:t>
            </a:r>
          </a:p>
          <a:p>
            <a:pPr marL="0" indent="0">
              <a:buNone/>
            </a:pPr>
            <a:r>
              <a:rPr lang="en-US" sz="1700" dirty="0" smtClean="0">
                <a:latin typeface="Arial Black" panose="020B0A04020102020204" pitchFamily="34" charset="0"/>
                <a:cs typeface="Arial Black" panose="020B0A04020102020204" pitchFamily="34" charset="0"/>
              </a:rPr>
              <a:t>STRUCTURE</a:t>
            </a:r>
            <a:r>
              <a:rPr lang="en-US" sz="1700" dirty="0">
                <a:latin typeface="Arial Black" panose="020B0A04020102020204" pitchFamily="34" charset="0"/>
                <a:cs typeface="Arial Black" panose="020B0A04020102020204" pitchFamily="34" charset="0"/>
              </a:rPr>
              <a:t>:	</a:t>
            </a:r>
            <a:r>
              <a:rPr lang="en-US" sz="1700" dirty="0" smtClean="0">
                <a:latin typeface="Arial Black" panose="020B0A04020102020204" pitchFamily="34" charset="0"/>
                <a:cs typeface="Arial Black" panose="020B0A04020102020204" pitchFamily="34" charset="0"/>
              </a:rPr>
              <a:t>	Portrait  </a:t>
            </a:r>
            <a:endParaRPr lang="en-US" sz="1700" dirty="0">
              <a:latin typeface="Arial Black" panose="020B0A04020102020204" pitchFamily="34" charset="0"/>
              <a:cs typeface="Arial Black" panose="020B0A04020102020204" pitchFamily="34" charset="0"/>
            </a:endParaRPr>
          </a:p>
          <a:p>
            <a:pPr marL="0" indent="0">
              <a:buNone/>
            </a:pPr>
            <a:r>
              <a:rPr lang="en-US" sz="1700" dirty="0">
                <a:latin typeface="Arial Black" panose="020B0A04020102020204" pitchFamily="34" charset="0"/>
                <a:cs typeface="Arial Black" panose="020B0A04020102020204" pitchFamily="34" charset="0"/>
              </a:rPr>
              <a:t>DIMENSION:	</a:t>
            </a:r>
            <a:r>
              <a:rPr lang="en-US" sz="1700" dirty="0" smtClean="0">
                <a:latin typeface="Arial Black" panose="020B0A04020102020204" pitchFamily="34" charset="0"/>
                <a:cs typeface="Arial Black" panose="020B0A04020102020204" pitchFamily="34" charset="0"/>
              </a:rPr>
              <a:t>	10m </a:t>
            </a:r>
            <a:r>
              <a:rPr lang="en-US" sz="1700" dirty="0">
                <a:latin typeface="Arial Black" panose="020B0A04020102020204" pitchFamily="34" charset="0"/>
                <a:cs typeface="Arial Black" panose="020B0A04020102020204" pitchFamily="34" charset="0"/>
              </a:rPr>
              <a:t>x </a:t>
            </a:r>
            <a:r>
              <a:rPr lang="en-US" sz="1700" dirty="0" smtClean="0">
                <a:latin typeface="Arial Black" panose="020B0A04020102020204" pitchFamily="34" charset="0"/>
                <a:cs typeface="Arial Black" panose="020B0A04020102020204" pitchFamily="34" charset="0"/>
              </a:rPr>
              <a:t>8m</a:t>
            </a:r>
            <a:endParaRPr lang="en-US" sz="1700" dirty="0">
              <a:latin typeface="Arial Black" panose="020B0A04020102020204" pitchFamily="34" charset="0"/>
              <a:cs typeface="Arial Black" panose="020B0A04020102020204" pitchFamily="34" charset="0"/>
            </a:endParaRPr>
          </a:p>
          <a:p>
            <a:pPr marL="0" indent="0">
              <a:buNone/>
            </a:pPr>
            <a:endParaRPr lang="en-US" dirty="0">
              <a:latin typeface="Arial Black" panose="020B0A04020102020204" pitchFamily="34" charset="0"/>
              <a:cs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4614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801" y="518817"/>
            <a:ext cx="4871529" cy="3653647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53789" y="4108184"/>
            <a:ext cx="10751274" cy="2451124"/>
          </a:xfrm>
        </p:spPr>
        <p:txBody>
          <a:bodyPr>
            <a:normAutofit fontScale="95000"/>
          </a:bodyPr>
          <a:lstStyle/>
          <a:p>
            <a:pPr marL="0" indent="0">
              <a:buNone/>
            </a:pPr>
            <a:r>
              <a:rPr lang="en-US" sz="1700" dirty="0">
                <a:latin typeface="Arial Black" panose="020B0A04020102020204" pitchFamily="34" charset="0"/>
                <a:cs typeface="Arial Black" panose="020B0A04020102020204" pitchFamily="34" charset="0"/>
              </a:rPr>
              <a:t>LOCATION:		</a:t>
            </a:r>
            <a:r>
              <a:rPr lang="en-US" sz="1700" dirty="0" smtClean="0">
                <a:latin typeface="Arial Black" panose="020B0A04020102020204" pitchFamily="34" charset="0"/>
                <a:cs typeface="Arial Black" panose="020B0A04020102020204" pitchFamily="34" charset="0"/>
              </a:rPr>
              <a:t>Onitsha, between Head Bridge and Upper-</a:t>
            </a:r>
            <a:r>
              <a:rPr lang="en-US" sz="1700" dirty="0" err="1" smtClean="0">
                <a:latin typeface="Arial Black" panose="020B0A04020102020204" pitchFamily="34" charset="0"/>
                <a:cs typeface="Arial Black" panose="020B0A04020102020204" pitchFamily="34" charset="0"/>
              </a:rPr>
              <a:t>Iweka</a:t>
            </a:r>
            <a:r>
              <a:rPr lang="en-US" sz="1700" dirty="0" smtClean="0">
                <a:latin typeface="Arial Black" panose="020B0A04020102020204" pitchFamily="34" charset="0"/>
                <a:cs typeface="Arial Black" panose="020B0A04020102020204" pitchFamily="34" charset="0"/>
              </a:rPr>
              <a:t>, by ABC Park, </a:t>
            </a:r>
            <a:r>
              <a:rPr lang="en-US" sz="1700" dirty="0" smtClean="0">
                <a:latin typeface="Arial Black" panose="020B0A04020102020204" pitchFamily="34" charset="0"/>
                <a:cs typeface="Arial Black" panose="020B0A04020102020204" pitchFamily="34" charset="0"/>
              </a:rPr>
              <a:t>				Onitsha, </a:t>
            </a:r>
            <a:r>
              <a:rPr lang="en-US" sz="1700" dirty="0" err="1" smtClean="0">
                <a:latin typeface="Arial Black" panose="020B0A04020102020204" pitchFamily="34" charset="0"/>
                <a:cs typeface="Arial Black" panose="020B0A04020102020204" pitchFamily="34" charset="0"/>
              </a:rPr>
              <a:t>Anambra</a:t>
            </a:r>
            <a:r>
              <a:rPr lang="en-US" sz="1700" dirty="0" smtClean="0">
                <a:latin typeface="Arial Black" panose="020B0A04020102020204" pitchFamily="34" charset="0"/>
                <a:cs typeface="Arial Black" panose="020B0A04020102020204" pitchFamily="34" charset="0"/>
              </a:rPr>
              <a:t> </a:t>
            </a:r>
            <a:r>
              <a:rPr lang="en-US" sz="1700" dirty="0" smtClean="0">
                <a:latin typeface="Arial Black" panose="020B0A04020102020204" pitchFamily="34" charset="0"/>
                <a:cs typeface="Arial Black" panose="020B0A04020102020204" pitchFamily="34" charset="0"/>
              </a:rPr>
              <a:t>State.	</a:t>
            </a:r>
          </a:p>
          <a:p>
            <a:pPr marL="0" indent="0">
              <a:buNone/>
            </a:pPr>
            <a:r>
              <a:rPr lang="en-US" sz="1700" dirty="0" smtClean="0">
                <a:latin typeface="Arial Black" panose="020B0A04020102020204" pitchFamily="34" charset="0"/>
                <a:cs typeface="Arial Black" panose="020B0A04020102020204" pitchFamily="34" charset="0"/>
              </a:rPr>
              <a:t>STRUCTURE</a:t>
            </a:r>
            <a:r>
              <a:rPr lang="en-US" sz="1700" dirty="0">
                <a:latin typeface="Arial Black" panose="020B0A04020102020204" pitchFamily="34" charset="0"/>
                <a:cs typeface="Arial Black" panose="020B0A04020102020204" pitchFamily="34" charset="0"/>
              </a:rPr>
              <a:t>:	</a:t>
            </a:r>
            <a:r>
              <a:rPr lang="en-US" sz="1700" dirty="0" smtClean="0">
                <a:latin typeface="Arial Black" panose="020B0A04020102020204" pitchFamily="34" charset="0"/>
                <a:cs typeface="Arial Black" panose="020B0A04020102020204" pitchFamily="34" charset="0"/>
              </a:rPr>
              <a:t>	</a:t>
            </a:r>
            <a:r>
              <a:rPr lang="en-US" sz="1700" dirty="0" err="1" smtClean="0">
                <a:latin typeface="Arial Black" panose="020B0A04020102020204" pitchFamily="34" charset="0"/>
                <a:cs typeface="Arial Black" panose="020B0A04020102020204" pitchFamily="34" charset="0"/>
              </a:rPr>
              <a:t>Unipole</a:t>
            </a:r>
            <a:r>
              <a:rPr lang="en-US" sz="1700" dirty="0" smtClean="0">
                <a:latin typeface="Arial Black" panose="020B0A04020102020204" pitchFamily="34" charset="0"/>
                <a:cs typeface="Arial Black" panose="020B0A04020102020204" pitchFamily="34" charset="0"/>
              </a:rPr>
              <a:t>  </a:t>
            </a:r>
            <a:endParaRPr lang="en-US" sz="1700" dirty="0">
              <a:latin typeface="Arial Black" panose="020B0A04020102020204" pitchFamily="34" charset="0"/>
              <a:cs typeface="Arial Black" panose="020B0A04020102020204" pitchFamily="34" charset="0"/>
            </a:endParaRPr>
          </a:p>
          <a:p>
            <a:pPr marL="0" indent="0">
              <a:buNone/>
            </a:pPr>
            <a:r>
              <a:rPr lang="en-US" sz="1700" dirty="0">
                <a:latin typeface="Arial Black" panose="020B0A04020102020204" pitchFamily="34" charset="0"/>
                <a:cs typeface="Arial Black" panose="020B0A04020102020204" pitchFamily="34" charset="0"/>
              </a:rPr>
              <a:t>DIMENSION:	</a:t>
            </a:r>
            <a:r>
              <a:rPr lang="en-US" sz="1700" dirty="0" smtClean="0">
                <a:latin typeface="Arial Black" panose="020B0A04020102020204" pitchFamily="34" charset="0"/>
                <a:cs typeface="Arial Black" panose="020B0A04020102020204" pitchFamily="34" charset="0"/>
              </a:rPr>
              <a:t>	18m </a:t>
            </a:r>
            <a:r>
              <a:rPr lang="en-US" sz="1700" dirty="0">
                <a:latin typeface="Arial Black" panose="020B0A04020102020204" pitchFamily="34" charset="0"/>
                <a:cs typeface="Arial Black" panose="020B0A04020102020204" pitchFamily="34" charset="0"/>
              </a:rPr>
              <a:t>x </a:t>
            </a:r>
            <a:r>
              <a:rPr lang="en-US" sz="1700" dirty="0" smtClean="0">
                <a:latin typeface="Arial Black" panose="020B0A04020102020204" pitchFamily="34" charset="0"/>
                <a:cs typeface="Arial Black" panose="020B0A04020102020204" pitchFamily="34" charset="0"/>
              </a:rPr>
              <a:t>6m</a:t>
            </a:r>
            <a:endParaRPr lang="en-US" sz="1700" dirty="0">
              <a:latin typeface="Arial Black" panose="020B0A04020102020204" pitchFamily="34" charset="0"/>
              <a:cs typeface="Arial Black" panose="020B0A04020102020204" pitchFamily="34" charset="0"/>
            </a:endParaRPr>
          </a:p>
          <a:p>
            <a:pPr marL="0" indent="0">
              <a:buNone/>
            </a:pPr>
            <a:endParaRPr lang="en-US" dirty="0">
              <a:latin typeface="Arial Black" panose="020B0A04020102020204" pitchFamily="34" charset="0"/>
              <a:cs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73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959734" y="4890779"/>
            <a:ext cx="10751274" cy="1567686"/>
          </a:xfrm>
        </p:spPr>
        <p:txBody>
          <a:bodyPr>
            <a:normAutofit fontScale="95000"/>
          </a:bodyPr>
          <a:lstStyle/>
          <a:p>
            <a:pPr marL="0" indent="0">
              <a:buNone/>
            </a:pPr>
            <a:r>
              <a:rPr lang="en-US" sz="1700" dirty="0" smtClean="0">
                <a:latin typeface="Arial Black" panose="020B0A04020102020204" pitchFamily="34" charset="0"/>
                <a:cs typeface="Arial Black" panose="020B0A04020102020204" pitchFamily="34" charset="0"/>
              </a:rPr>
              <a:t>LOCATION:</a:t>
            </a:r>
            <a:r>
              <a:rPr lang="en-US" sz="1700" dirty="0">
                <a:latin typeface="Arial Black" panose="020B0A04020102020204" pitchFamily="34" charset="0"/>
                <a:cs typeface="Arial Black" panose="020B0A04020102020204" pitchFamily="34" charset="0"/>
              </a:rPr>
              <a:t>		</a:t>
            </a:r>
            <a:r>
              <a:rPr lang="en-US" sz="1700" dirty="0" smtClean="0">
                <a:latin typeface="Arial Black" panose="020B0A04020102020204" pitchFamily="34" charset="0"/>
                <a:cs typeface="Arial Black" panose="020B0A04020102020204" pitchFamily="34" charset="0"/>
              </a:rPr>
              <a:t>Along Eke </a:t>
            </a:r>
            <a:r>
              <a:rPr lang="en-US" sz="1700" dirty="0" err="1" smtClean="0">
                <a:latin typeface="Arial Black" panose="020B0A04020102020204" pitchFamily="34" charset="0"/>
                <a:cs typeface="Arial Black" panose="020B0A04020102020204" pitchFamily="34" charset="0"/>
              </a:rPr>
              <a:t>Awka</a:t>
            </a:r>
            <a:r>
              <a:rPr lang="en-US" sz="1700" dirty="0" smtClean="0">
                <a:latin typeface="Arial Black" panose="020B0A04020102020204" pitchFamily="34" charset="0"/>
                <a:cs typeface="Arial Black" panose="020B0A04020102020204" pitchFamily="34" charset="0"/>
              </a:rPr>
              <a:t> Market Roundabout, Near Streetlight, </a:t>
            </a:r>
            <a:r>
              <a:rPr lang="en-US" sz="1700" dirty="0" err="1" smtClean="0">
                <a:latin typeface="Arial Black" panose="020B0A04020102020204" pitchFamily="34" charset="0"/>
                <a:cs typeface="Arial Black" panose="020B0A04020102020204" pitchFamily="34" charset="0"/>
              </a:rPr>
              <a:t>Awka</a:t>
            </a:r>
            <a:r>
              <a:rPr lang="en-US" sz="1700" dirty="0" smtClean="0">
                <a:latin typeface="Arial Black" panose="020B0A04020102020204" pitchFamily="34" charset="0"/>
                <a:cs typeface="Arial Black" panose="020B0A04020102020204" pitchFamily="34" charset="0"/>
              </a:rPr>
              <a:t>, </a:t>
            </a:r>
            <a:r>
              <a:rPr lang="en-US" sz="1700" dirty="0" smtClean="0">
                <a:latin typeface="Arial Black" panose="020B0A04020102020204" pitchFamily="34" charset="0"/>
                <a:cs typeface="Arial Black" panose="020B0A04020102020204" pitchFamily="34" charset="0"/>
              </a:rPr>
              <a:t>				</a:t>
            </a:r>
            <a:r>
              <a:rPr lang="en-US" sz="1700" dirty="0" err="1" smtClean="0">
                <a:latin typeface="Arial Black" panose="020B0A04020102020204" pitchFamily="34" charset="0"/>
                <a:cs typeface="Arial Black" panose="020B0A04020102020204" pitchFamily="34" charset="0"/>
              </a:rPr>
              <a:t>Anambra</a:t>
            </a:r>
            <a:r>
              <a:rPr lang="en-US" sz="1700" dirty="0" smtClean="0">
                <a:latin typeface="Arial Black" panose="020B0A04020102020204" pitchFamily="34" charset="0"/>
                <a:cs typeface="Arial Black" panose="020B0A04020102020204" pitchFamily="34" charset="0"/>
              </a:rPr>
              <a:t> </a:t>
            </a:r>
            <a:r>
              <a:rPr lang="en-US" sz="1700" dirty="0" smtClean="0">
                <a:latin typeface="Arial Black" panose="020B0A04020102020204" pitchFamily="34" charset="0"/>
                <a:cs typeface="Arial Black" panose="020B0A04020102020204" pitchFamily="34" charset="0"/>
              </a:rPr>
              <a:t>State.	</a:t>
            </a:r>
          </a:p>
          <a:p>
            <a:pPr marL="0" indent="0">
              <a:buNone/>
            </a:pPr>
            <a:r>
              <a:rPr lang="en-US" sz="1700" dirty="0" smtClean="0">
                <a:latin typeface="Arial Black" panose="020B0A04020102020204" pitchFamily="34" charset="0"/>
                <a:cs typeface="Arial Black" panose="020B0A04020102020204" pitchFamily="34" charset="0"/>
              </a:rPr>
              <a:t>STRUCTURE</a:t>
            </a:r>
            <a:r>
              <a:rPr lang="en-US" sz="1700" dirty="0">
                <a:latin typeface="Arial Black" panose="020B0A04020102020204" pitchFamily="34" charset="0"/>
                <a:cs typeface="Arial Black" panose="020B0A04020102020204" pitchFamily="34" charset="0"/>
              </a:rPr>
              <a:t>:	</a:t>
            </a:r>
            <a:r>
              <a:rPr lang="en-US" sz="1700" dirty="0" smtClean="0">
                <a:latin typeface="Arial Black" panose="020B0A04020102020204" pitchFamily="34" charset="0"/>
                <a:cs typeface="Arial Black" panose="020B0A04020102020204" pitchFamily="34" charset="0"/>
              </a:rPr>
              <a:t>	</a:t>
            </a:r>
            <a:r>
              <a:rPr lang="en-US" sz="1700" dirty="0" err="1" smtClean="0">
                <a:latin typeface="Arial Black" panose="020B0A04020102020204" pitchFamily="34" charset="0"/>
                <a:cs typeface="Arial Black" panose="020B0A04020102020204" pitchFamily="34" charset="0"/>
              </a:rPr>
              <a:t>Eyecatcher</a:t>
            </a:r>
            <a:r>
              <a:rPr lang="en-US" sz="1700" dirty="0" smtClean="0">
                <a:latin typeface="Arial Black" panose="020B0A04020102020204" pitchFamily="34" charset="0"/>
                <a:cs typeface="Arial Black" panose="020B0A04020102020204" pitchFamily="34" charset="0"/>
              </a:rPr>
              <a:t> </a:t>
            </a:r>
            <a:endParaRPr lang="en-US" sz="1700" dirty="0">
              <a:latin typeface="Arial Black" panose="020B0A04020102020204" pitchFamily="34" charset="0"/>
              <a:cs typeface="Arial Black" panose="020B0A04020102020204" pitchFamily="34" charset="0"/>
            </a:endParaRPr>
          </a:p>
          <a:p>
            <a:pPr marL="0" indent="0">
              <a:buNone/>
            </a:pPr>
            <a:r>
              <a:rPr lang="en-US" sz="1700" dirty="0">
                <a:latin typeface="Arial Black" panose="020B0A04020102020204" pitchFamily="34" charset="0"/>
                <a:cs typeface="Arial Black" panose="020B0A04020102020204" pitchFamily="34" charset="0"/>
              </a:rPr>
              <a:t>DIMENSION:	</a:t>
            </a:r>
            <a:r>
              <a:rPr lang="en-US" sz="1700" dirty="0" smtClean="0">
                <a:latin typeface="Arial Black" panose="020B0A04020102020204" pitchFamily="34" charset="0"/>
                <a:cs typeface="Arial Black" panose="020B0A04020102020204" pitchFamily="34" charset="0"/>
              </a:rPr>
              <a:t>	13.4m </a:t>
            </a:r>
            <a:r>
              <a:rPr lang="en-US" sz="1700" dirty="0">
                <a:latin typeface="Arial Black" panose="020B0A04020102020204" pitchFamily="34" charset="0"/>
                <a:cs typeface="Arial Black" panose="020B0A04020102020204" pitchFamily="34" charset="0"/>
              </a:rPr>
              <a:t>x </a:t>
            </a:r>
            <a:r>
              <a:rPr lang="en-US" sz="1700" dirty="0" smtClean="0">
                <a:latin typeface="Arial Black" panose="020B0A04020102020204" pitchFamily="34" charset="0"/>
                <a:cs typeface="Arial Black" panose="020B0A04020102020204" pitchFamily="34" charset="0"/>
              </a:rPr>
              <a:t>3.5m</a:t>
            </a:r>
            <a:endParaRPr lang="en-US" sz="1700" dirty="0">
              <a:latin typeface="Arial Black" panose="020B0A04020102020204" pitchFamily="34" charset="0"/>
              <a:cs typeface="Arial Black" panose="020B0A04020102020204" pitchFamily="34" charset="0"/>
            </a:endParaRPr>
          </a:p>
          <a:p>
            <a:pPr marL="0" indent="0">
              <a:buNone/>
            </a:pPr>
            <a:endParaRPr lang="en-US" dirty="0">
              <a:latin typeface="Arial Black" panose="020B0A04020102020204" pitchFamily="34" charset="0"/>
              <a:cs typeface="Arial Black" panose="020B0A040201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137" y="169563"/>
            <a:ext cx="3453198" cy="4604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3137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91580" y="4791098"/>
            <a:ext cx="6591561" cy="12637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200" dirty="0">
                <a:latin typeface="Arial Black" panose="020B0A04020102020204" pitchFamily="34" charset="0"/>
                <a:cs typeface="Arial Black" panose="020B0A04020102020204" pitchFamily="34" charset="0"/>
              </a:rPr>
              <a:t>LOCATION:		</a:t>
            </a:r>
            <a:r>
              <a:rPr lang="en-US" sz="1200" dirty="0" smtClean="0">
                <a:latin typeface="Arial Black" panose="020B0A04020102020204" pitchFamily="34" charset="0"/>
                <a:cs typeface="Arial Black" panose="020B0A04020102020204" pitchFamily="34" charset="0"/>
              </a:rPr>
              <a:t>Along </a:t>
            </a:r>
            <a:r>
              <a:rPr lang="en-US" sz="1200" dirty="0" err="1" smtClean="0">
                <a:latin typeface="Arial Black" panose="020B0A04020102020204" pitchFamily="34" charset="0"/>
                <a:cs typeface="Arial Black" panose="020B0A04020102020204" pitchFamily="34" charset="0"/>
              </a:rPr>
              <a:t>Zik</a:t>
            </a:r>
            <a:r>
              <a:rPr lang="en-US" sz="1200" dirty="0" smtClean="0">
                <a:latin typeface="Arial Black" panose="020B0A04020102020204" pitchFamily="34" charset="0"/>
                <a:cs typeface="Arial Black" panose="020B0A04020102020204" pitchFamily="34" charset="0"/>
              </a:rPr>
              <a:t> Avenue, Eke-</a:t>
            </a:r>
            <a:r>
              <a:rPr lang="en-US" sz="1200" dirty="0" err="1" smtClean="0">
                <a:latin typeface="Arial Black" panose="020B0A04020102020204" pitchFamily="34" charset="0"/>
                <a:cs typeface="Arial Black" panose="020B0A04020102020204" pitchFamily="34" charset="0"/>
              </a:rPr>
              <a:t>Awka</a:t>
            </a:r>
            <a:r>
              <a:rPr lang="en-US" sz="1200" dirty="0" smtClean="0">
                <a:latin typeface="Arial Black" panose="020B0A04020102020204" pitchFamily="34" charset="0"/>
                <a:cs typeface="Arial Black" panose="020B0A04020102020204" pitchFamily="34" charset="0"/>
              </a:rPr>
              <a:t> Market, </a:t>
            </a:r>
            <a:r>
              <a:rPr lang="en-US" sz="1200" dirty="0" err="1" smtClean="0">
                <a:latin typeface="Arial Black" panose="020B0A04020102020204" pitchFamily="34" charset="0"/>
                <a:cs typeface="Arial Black" panose="020B0A04020102020204" pitchFamily="34" charset="0"/>
              </a:rPr>
              <a:t>Awka</a:t>
            </a:r>
            <a:r>
              <a:rPr lang="en-US" sz="1200" dirty="0" smtClean="0">
                <a:latin typeface="Arial Black" panose="020B0A04020102020204" pitchFamily="34" charset="0"/>
                <a:cs typeface="Arial Black" panose="020B0A04020102020204" pitchFamily="34" charset="0"/>
              </a:rPr>
              <a:t>, 			</a:t>
            </a:r>
            <a:r>
              <a:rPr lang="en-US" sz="1200" dirty="0" err="1" smtClean="0">
                <a:latin typeface="Arial Black" panose="020B0A04020102020204" pitchFamily="34" charset="0"/>
                <a:cs typeface="Arial Black" panose="020B0A04020102020204" pitchFamily="34" charset="0"/>
              </a:rPr>
              <a:t>Anambra</a:t>
            </a:r>
            <a:r>
              <a:rPr lang="en-US" sz="1200" dirty="0" smtClean="0">
                <a:latin typeface="Arial Black" panose="020B0A04020102020204" pitchFamily="34" charset="0"/>
                <a:cs typeface="Arial Black" panose="020B0A04020102020204" pitchFamily="34" charset="0"/>
              </a:rPr>
              <a:t> </a:t>
            </a:r>
            <a:r>
              <a:rPr lang="en-US" sz="1200" dirty="0">
                <a:latin typeface="Arial Black" panose="020B0A04020102020204" pitchFamily="34" charset="0"/>
                <a:cs typeface="Arial Black" panose="020B0A04020102020204" pitchFamily="34" charset="0"/>
              </a:rPr>
              <a:t>State</a:t>
            </a:r>
            <a:r>
              <a:rPr lang="en-US" sz="1200" dirty="0" smtClean="0">
                <a:latin typeface="Arial Black" panose="020B0A04020102020204" pitchFamily="34" charset="0"/>
                <a:cs typeface="Arial Black" panose="020B0A04020102020204" pitchFamily="34" charset="0"/>
              </a:rPr>
              <a:t>. </a:t>
            </a:r>
          </a:p>
          <a:p>
            <a:pPr marL="0" indent="0">
              <a:buNone/>
            </a:pPr>
            <a:r>
              <a:rPr lang="en-US" sz="1200" dirty="0" smtClean="0">
                <a:latin typeface="Arial Black" panose="020B0A04020102020204" pitchFamily="34" charset="0"/>
                <a:cs typeface="Arial Black" panose="020B0A04020102020204" pitchFamily="34" charset="0"/>
              </a:rPr>
              <a:t>STRUCTURE</a:t>
            </a:r>
            <a:r>
              <a:rPr lang="en-US" sz="1200" dirty="0">
                <a:latin typeface="Arial Black" panose="020B0A04020102020204" pitchFamily="34" charset="0"/>
                <a:cs typeface="Arial Black" panose="020B0A04020102020204" pitchFamily="34" charset="0"/>
              </a:rPr>
              <a:t>:		</a:t>
            </a:r>
            <a:r>
              <a:rPr lang="en-US" sz="1200" dirty="0" err="1" smtClean="0">
                <a:latin typeface="Arial Black" panose="020B0A04020102020204" pitchFamily="34" charset="0"/>
                <a:cs typeface="Arial Black" panose="020B0A04020102020204" pitchFamily="34" charset="0"/>
              </a:rPr>
              <a:t>Eyecatcher</a:t>
            </a:r>
            <a:r>
              <a:rPr lang="en-US" sz="1200" dirty="0" smtClean="0">
                <a:latin typeface="Arial Black" panose="020B0A04020102020204" pitchFamily="34" charset="0"/>
                <a:cs typeface="Arial Black" panose="020B0A04020102020204" pitchFamily="34" charset="0"/>
              </a:rPr>
              <a:t>		</a:t>
            </a:r>
            <a:endParaRPr lang="en-US" sz="1200" dirty="0">
              <a:latin typeface="Arial Black" panose="020B0A04020102020204" pitchFamily="34" charset="0"/>
              <a:cs typeface="Arial Black" panose="020B0A04020102020204" pitchFamily="34" charset="0"/>
            </a:endParaRPr>
          </a:p>
          <a:p>
            <a:pPr marL="0" indent="0">
              <a:buNone/>
            </a:pPr>
            <a:r>
              <a:rPr lang="en-US" sz="1200" dirty="0">
                <a:latin typeface="Arial Black" panose="020B0A04020102020204" pitchFamily="34" charset="0"/>
                <a:cs typeface="Arial Black" panose="020B0A04020102020204" pitchFamily="34" charset="0"/>
              </a:rPr>
              <a:t>DIMENSION:		</a:t>
            </a:r>
            <a:r>
              <a:rPr lang="en-US" sz="1200" dirty="0" smtClean="0">
                <a:latin typeface="Arial Black" panose="020B0A04020102020204" pitchFamily="34" charset="0"/>
                <a:cs typeface="Arial Black" panose="020B0A04020102020204" pitchFamily="34" charset="0"/>
              </a:rPr>
              <a:t>12m </a:t>
            </a:r>
            <a:r>
              <a:rPr lang="en-US" sz="1200" dirty="0">
                <a:latin typeface="Arial Black" panose="020B0A04020102020204" pitchFamily="34" charset="0"/>
                <a:cs typeface="Arial Black" panose="020B0A04020102020204" pitchFamily="34" charset="0"/>
              </a:rPr>
              <a:t>x </a:t>
            </a:r>
            <a:r>
              <a:rPr lang="en-US" sz="1200" dirty="0" smtClean="0">
                <a:latin typeface="Arial Black" panose="020B0A04020102020204" pitchFamily="34" charset="0"/>
                <a:cs typeface="Arial Black" panose="020B0A04020102020204" pitchFamily="34" charset="0"/>
              </a:rPr>
              <a:t>3.5m</a:t>
            </a:r>
            <a:endParaRPr lang="en-US" sz="1200" dirty="0">
              <a:latin typeface="Arial Black" panose="020B0A04020102020204" pitchFamily="34" charset="0"/>
              <a:cs typeface="Arial Black" panose="020B0A040201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24" y="383747"/>
            <a:ext cx="3156636" cy="4208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0420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85" y="161325"/>
            <a:ext cx="3304917" cy="4406556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51236" y="4698254"/>
            <a:ext cx="10014529" cy="15130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200" dirty="0">
                <a:latin typeface="Arial Black" panose="020B0A04020102020204" pitchFamily="34" charset="0"/>
                <a:cs typeface="Arial Black" panose="020B0A04020102020204" pitchFamily="34" charset="0"/>
              </a:rPr>
              <a:t>LOCATION:		</a:t>
            </a:r>
            <a:r>
              <a:rPr lang="en-US" sz="1200" dirty="0" smtClean="0">
                <a:latin typeface="Arial Black" panose="020B0A04020102020204" pitchFamily="34" charset="0"/>
                <a:cs typeface="Arial Black" panose="020B0A04020102020204" pitchFamily="34" charset="0"/>
              </a:rPr>
              <a:t>At Esther </a:t>
            </a:r>
            <a:r>
              <a:rPr lang="en-US" sz="1200" dirty="0" err="1" smtClean="0">
                <a:latin typeface="Arial Black" panose="020B0A04020102020204" pitchFamily="34" charset="0"/>
                <a:cs typeface="Arial Black" panose="020B0A04020102020204" pitchFamily="34" charset="0"/>
              </a:rPr>
              <a:t>Obiakor</a:t>
            </a:r>
            <a:r>
              <a:rPr lang="en-US" sz="1200" dirty="0" smtClean="0">
                <a:latin typeface="Arial Black" panose="020B0A04020102020204" pitchFamily="34" charset="0"/>
                <a:cs typeface="Arial Black" panose="020B0A04020102020204" pitchFamily="34" charset="0"/>
              </a:rPr>
              <a:t> Street, </a:t>
            </a:r>
            <a:r>
              <a:rPr lang="en-US" sz="1200" dirty="0" err="1" smtClean="0">
                <a:latin typeface="Arial Black" panose="020B0A04020102020204" pitchFamily="34" charset="0"/>
                <a:cs typeface="Arial Black" panose="020B0A04020102020204" pitchFamily="34" charset="0"/>
              </a:rPr>
              <a:t>Agu-Awka</a:t>
            </a:r>
            <a:r>
              <a:rPr lang="en-US" sz="1200" dirty="0">
                <a:latin typeface="Arial Black" panose="020B0A04020102020204" pitchFamily="34" charset="0"/>
                <a:cs typeface="Arial Black" panose="020B0A04020102020204" pitchFamily="34" charset="0"/>
              </a:rPr>
              <a:t>, </a:t>
            </a:r>
            <a:r>
              <a:rPr lang="en-US" sz="1200" dirty="0" smtClean="0">
                <a:latin typeface="Arial Black" panose="020B0A04020102020204" pitchFamily="34" charset="0"/>
                <a:cs typeface="Arial Black" panose="020B0A04020102020204" pitchFamily="34" charset="0"/>
              </a:rPr>
              <a:t>beside Divine Shopping Mall, </a:t>
            </a:r>
          </a:p>
          <a:p>
            <a:pPr marL="0" indent="0">
              <a:buNone/>
            </a:pPr>
            <a:r>
              <a:rPr lang="en-US" sz="1200" dirty="0">
                <a:latin typeface="Arial Black" panose="020B0A04020102020204" pitchFamily="34" charset="0"/>
                <a:cs typeface="Arial Black" panose="020B0A04020102020204" pitchFamily="34" charset="0"/>
              </a:rPr>
              <a:t>	</a:t>
            </a:r>
            <a:r>
              <a:rPr lang="en-US" sz="1200" dirty="0" smtClean="0">
                <a:latin typeface="Arial Black" panose="020B0A04020102020204" pitchFamily="34" charset="0"/>
                <a:cs typeface="Arial Black" panose="020B0A04020102020204" pitchFamily="34" charset="0"/>
              </a:rPr>
              <a:t>		</a:t>
            </a:r>
            <a:r>
              <a:rPr lang="en-US" sz="1200" dirty="0" err="1" smtClean="0">
                <a:latin typeface="Arial Black" panose="020B0A04020102020204" pitchFamily="34" charset="0"/>
                <a:cs typeface="Arial Black" panose="020B0A04020102020204" pitchFamily="34" charset="0"/>
              </a:rPr>
              <a:t>Awka</a:t>
            </a:r>
            <a:r>
              <a:rPr lang="en-US" sz="1200" dirty="0" smtClean="0">
                <a:latin typeface="Arial Black" panose="020B0A04020102020204" pitchFamily="34" charset="0"/>
                <a:cs typeface="Arial Black" panose="020B0A04020102020204" pitchFamily="34" charset="0"/>
              </a:rPr>
              <a:t>, </a:t>
            </a:r>
            <a:r>
              <a:rPr lang="en-US" sz="1200" dirty="0" err="1" smtClean="0">
                <a:latin typeface="Arial Black" panose="020B0A04020102020204" pitchFamily="34" charset="0"/>
                <a:cs typeface="Arial Black" panose="020B0A04020102020204" pitchFamily="34" charset="0"/>
              </a:rPr>
              <a:t>Anambra</a:t>
            </a:r>
            <a:r>
              <a:rPr lang="en-US" sz="1200" dirty="0" smtClean="0">
                <a:latin typeface="Arial Black" panose="020B0A04020102020204" pitchFamily="34" charset="0"/>
                <a:cs typeface="Arial Black" panose="020B0A04020102020204" pitchFamily="34" charset="0"/>
              </a:rPr>
              <a:t> </a:t>
            </a:r>
            <a:r>
              <a:rPr lang="en-US" sz="1200" dirty="0">
                <a:latin typeface="Arial Black" panose="020B0A04020102020204" pitchFamily="34" charset="0"/>
                <a:cs typeface="Arial Black" panose="020B0A04020102020204" pitchFamily="34" charset="0"/>
              </a:rPr>
              <a:t>State</a:t>
            </a:r>
            <a:r>
              <a:rPr lang="en-US" sz="1200" dirty="0" smtClean="0">
                <a:latin typeface="Arial Black" panose="020B0A04020102020204" pitchFamily="34" charset="0"/>
                <a:cs typeface="Arial Black" panose="020B0A04020102020204" pitchFamily="34" charset="0"/>
              </a:rPr>
              <a:t>. </a:t>
            </a:r>
          </a:p>
          <a:p>
            <a:pPr marL="0" indent="0">
              <a:buNone/>
            </a:pPr>
            <a:r>
              <a:rPr lang="en-US" sz="1200" dirty="0" smtClean="0">
                <a:latin typeface="Arial Black" panose="020B0A04020102020204" pitchFamily="34" charset="0"/>
                <a:cs typeface="Arial Black" panose="020B0A04020102020204" pitchFamily="34" charset="0"/>
              </a:rPr>
              <a:t>STRUCTURE</a:t>
            </a:r>
            <a:r>
              <a:rPr lang="en-US" sz="1200" dirty="0">
                <a:latin typeface="Arial Black" panose="020B0A04020102020204" pitchFamily="34" charset="0"/>
                <a:cs typeface="Arial Black" panose="020B0A04020102020204" pitchFamily="34" charset="0"/>
              </a:rPr>
              <a:t>:		</a:t>
            </a:r>
            <a:r>
              <a:rPr lang="en-US" sz="1200" dirty="0" err="1" smtClean="0">
                <a:latin typeface="Arial Black" panose="020B0A04020102020204" pitchFamily="34" charset="0"/>
                <a:cs typeface="Arial Black" panose="020B0A04020102020204" pitchFamily="34" charset="0"/>
              </a:rPr>
              <a:t>Eyecatcher</a:t>
            </a:r>
            <a:r>
              <a:rPr lang="en-US" sz="1200" dirty="0" smtClean="0">
                <a:latin typeface="Arial Black" panose="020B0A04020102020204" pitchFamily="34" charset="0"/>
                <a:cs typeface="Arial Black" panose="020B0A04020102020204" pitchFamily="34" charset="0"/>
              </a:rPr>
              <a:t>		</a:t>
            </a:r>
            <a:endParaRPr lang="en-US" sz="1200" dirty="0">
              <a:latin typeface="Arial Black" panose="020B0A04020102020204" pitchFamily="34" charset="0"/>
              <a:cs typeface="Arial Black" panose="020B0A04020102020204" pitchFamily="34" charset="0"/>
            </a:endParaRPr>
          </a:p>
          <a:p>
            <a:pPr marL="0" indent="0">
              <a:buNone/>
            </a:pPr>
            <a:r>
              <a:rPr lang="en-US" sz="1200" dirty="0">
                <a:latin typeface="Arial Black" panose="020B0A04020102020204" pitchFamily="34" charset="0"/>
                <a:cs typeface="Arial Black" panose="020B0A04020102020204" pitchFamily="34" charset="0"/>
              </a:rPr>
              <a:t>DIMENSION:		</a:t>
            </a:r>
            <a:r>
              <a:rPr lang="en-US" sz="1200" dirty="0" smtClean="0">
                <a:latin typeface="Arial Black" panose="020B0A04020102020204" pitchFamily="34" charset="0"/>
                <a:cs typeface="Arial Black" panose="020B0A04020102020204" pitchFamily="34" charset="0"/>
              </a:rPr>
              <a:t>12m </a:t>
            </a:r>
            <a:r>
              <a:rPr lang="en-US" sz="1200" dirty="0">
                <a:latin typeface="Arial Black" panose="020B0A04020102020204" pitchFamily="34" charset="0"/>
                <a:cs typeface="Arial Black" panose="020B0A04020102020204" pitchFamily="34" charset="0"/>
              </a:rPr>
              <a:t>x </a:t>
            </a:r>
            <a:r>
              <a:rPr lang="en-US" sz="1200" dirty="0" smtClean="0">
                <a:latin typeface="Arial Black" panose="020B0A04020102020204" pitchFamily="34" charset="0"/>
                <a:cs typeface="Arial Black" panose="020B0A04020102020204" pitchFamily="34" charset="0"/>
              </a:rPr>
              <a:t>3.5m</a:t>
            </a:r>
            <a:endParaRPr lang="en-US" sz="1200" dirty="0">
              <a:latin typeface="Arial Black" panose="020B0A04020102020204" pitchFamily="34" charset="0"/>
              <a:cs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2302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755171" y="369966"/>
            <a:ext cx="3108375" cy="3757190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96124" y="4355319"/>
            <a:ext cx="10751274" cy="1633589"/>
          </a:xfrm>
        </p:spPr>
        <p:txBody>
          <a:bodyPr>
            <a:normAutofit fontScale="95000"/>
          </a:bodyPr>
          <a:lstStyle/>
          <a:p>
            <a:pPr marL="0" indent="0">
              <a:buNone/>
            </a:pPr>
            <a:r>
              <a:rPr lang="en-US" sz="1700" dirty="0">
                <a:latin typeface="Arial Black" panose="020B0A04020102020204" pitchFamily="34" charset="0"/>
                <a:cs typeface="Arial Black" panose="020B0A04020102020204" pitchFamily="34" charset="0"/>
              </a:rPr>
              <a:t>LOCATION:		</a:t>
            </a:r>
            <a:r>
              <a:rPr lang="en-US" sz="1700" dirty="0" err="1" smtClean="0">
                <a:latin typeface="Arial Black" panose="020B0A04020102020204" pitchFamily="34" charset="0"/>
                <a:cs typeface="Arial Black" panose="020B0A04020102020204" pitchFamily="34" charset="0"/>
              </a:rPr>
              <a:t>Amawbia</a:t>
            </a:r>
            <a:r>
              <a:rPr lang="en-US" sz="1700" dirty="0" smtClean="0">
                <a:latin typeface="Arial Black" panose="020B0A04020102020204" pitchFamily="34" charset="0"/>
                <a:cs typeface="Arial Black" panose="020B0A04020102020204" pitchFamily="34" charset="0"/>
              </a:rPr>
              <a:t> </a:t>
            </a:r>
            <a:r>
              <a:rPr lang="en-US" sz="1700" dirty="0" smtClean="0">
                <a:latin typeface="Arial Black" panose="020B0A04020102020204" pitchFamily="34" charset="0"/>
                <a:cs typeface="Arial Black" panose="020B0A04020102020204" pitchFamily="34" charset="0"/>
              </a:rPr>
              <a:t>Roundabout, beside </a:t>
            </a:r>
            <a:r>
              <a:rPr lang="en-US" sz="1700" dirty="0" smtClean="0">
                <a:latin typeface="Arial Black" panose="020B0A04020102020204" pitchFamily="34" charset="0"/>
                <a:cs typeface="Arial Black" panose="020B0A04020102020204" pitchFamily="34" charset="0"/>
              </a:rPr>
              <a:t>State CID, </a:t>
            </a:r>
            <a:r>
              <a:rPr lang="en-US" sz="1700" dirty="0" err="1" smtClean="0">
                <a:latin typeface="Arial Black" panose="020B0A04020102020204" pitchFamily="34" charset="0"/>
                <a:cs typeface="Arial Black" panose="020B0A04020102020204" pitchFamily="34" charset="0"/>
              </a:rPr>
              <a:t>Awka</a:t>
            </a:r>
            <a:r>
              <a:rPr lang="en-US" sz="1700" dirty="0" smtClean="0">
                <a:latin typeface="Arial Black" panose="020B0A04020102020204" pitchFamily="34" charset="0"/>
                <a:cs typeface="Arial Black" panose="020B0A04020102020204" pitchFamily="34" charset="0"/>
              </a:rPr>
              <a:t>, </a:t>
            </a:r>
            <a:r>
              <a:rPr lang="en-US" sz="1700" dirty="0" err="1" smtClean="0">
                <a:latin typeface="Arial Black" panose="020B0A04020102020204" pitchFamily="34" charset="0"/>
                <a:cs typeface="Arial Black" panose="020B0A04020102020204" pitchFamily="34" charset="0"/>
              </a:rPr>
              <a:t>Anambra</a:t>
            </a:r>
            <a:r>
              <a:rPr lang="en-US" sz="1700" dirty="0" smtClean="0">
                <a:latin typeface="Arial Black" panose="020B0A04020102020204" pitchFamily="34" charset="0"/>
                <a:cs typeface="Arial Black" panose="020B0A04020102020204" pitchFamily="34" charset="0"/>
              </a:rPr>
              <a:t> State.	</a:t>
            </a:r>
          </a:p>
          <a:p>
            <a:pPr marL="0" indent="0">
              <a:buNone/>
            </a:pPr>
            <a:r>
              <a:rPr lang="en-US" sz="1700" dirty="0" smtClean="0">
                <a:latin typeface="Arial Black" panose="020B0A04020102020204" pitchFamily="34" charset="0"/>
                <a:cs typeface="Arial Black" panose="020B0A04020102020204" pitchFamily="34" charset="0"/>
              </a:rPr>
              <a:t>STRUCTURE</a:t>
            </a:r>
            <a:r>
              <a:rPr lang="en-US" sz="1700" dirty="0">
                <a:latin typeface="Arial Black" panose="020B0A04020102020204" pitchFamily="34" charset="0"/>
                <a:cs typeface="Arial Black" panose="020B0A04020102020204" pitchFamily="34" charset="0"/>
              </a:rPr>
              <a:t>:	</a:t>
            </a:r>
            <a:r>
              <a:rPr lang="en-US" sz="1700" dirty="0" smtClean="0">
                <a:latin typeface="Arial Black" panose="020B0A04020102020204" pitchFamily="34" charset="0"/>
                <a:cs typeface="Arial Black" panose="020B0A04020102020204" pitchFamily="34" charset="0"/>
              </a:rPr>
              <a:t>	</a:t>
            </a:r>
            <a:r>
              <a:rPr lang="en-US" sz="1700" dirty="0" err="1" smtClean="0">
                <a:latin typeface="Arial Black" panose="020B0A04020102020204" pitchFamily="34" charset="0"/>
                <a:cs typeface="Arial Black" panose="020B0A04020102020204" pitchFamily="34" charset="0"/>
              </a:rPr>
              <a:t>Eyecatcher</a:t>
            </a:r>
            <a:r>
              <a:rPr lang="en-US" sz="1700" dirty="0" smtClean="0">
                <a:latin typeface="Arial Black" panose="020B0A04020102020204" pitchFamily="34" charset="0"/>
                <a:cs typeface="Arial Black" panose="020B0A04020102020204" pitchFamily="34" charset="0"/>
              </a:rPr>
              <a:t> </a:t>
            </a:r>
            <a:endParaRPr lang="en-US" sz="1700" dirty="0">
              <a:latin typeface="Arial Black" panose="020B0A04020102020204" pitchFamily="34" charset="0"/>
              <a:cs typeface="Arial Black" panose="020B0A04020102020204" pitchFamily="34" charset="0"/>
            </a:endParaRPr>
          </a:p>
          <a:p>
            <a:pPr marL="0" indent="0">
              <a:buNone/>
            </a:pPr>
            <a:r>
              <a:rPr lang="en-US" sz="1700" dirty="0">
                <a:latin typeface="Arial Black" panose="020B0A04020102020204" pitchFamily="34" charset="0"/>
                <a:cs typeface="Arial Black" panose="020B0A04020102020204" pitchFamily="34" charset="0"/>
              </a:rPr>
              <a:t>DIMENSION:	</a:t>
            </a:r>
            <a:r>
              <a:rPr lang="en-US" sz="1700" dirty="0" smtClean="0">
                <a:latin typeface="Arial Black" panose="020B0A04020102020204" pitchFamily="34" charset="0"/>
                <a:cs typeface="Arial Black" panose="020B0A04020102020204" pitchFamily="34" charset="0"/>
              </a:rPr>
              <a:t>	13.4m </a:t>
            </a:r>
            <a:r>
              <a:rPr lang="en-US" sz="1700" dirty="0">
                <a:latin typeface="Arial Black" panose="020B0A04020102020204" pitchFamily="34" charset="0"/>
                <a:cs typeface="Arial Black" panose="020B0A04020102020204" pitchFamily="34" charset="0"/>
              </a:rPr>
              <a:t>x </a:t>
            </a:r>
            <a:r>
              <a:rPr lang="en-US" sz="1700" dirty="0" smtClean="0">
                <a:latin typeface="Arial Black" panose="020B0A04020102020204" pitchFamily="34" charset="0"/>
                <a:cs typeface="Arial Black" panose="020B0A04020102020204" pitchFamily="34" charset="0"/>
              </a:rPr>
              <a:t>3.5m</a:t>
            </a:r>
            <a:endParaRPr lang="en-US" sz="1700" dirty="0">
              <a:latin typeface="Arial Black" panose="020B0A04020102020204" pitchFamily="34" charset="0"/>
              <a:cs typeface="Arial Black" panose="020B0A04020102020204" pitchFamily="34" charset="0"/>
            </a:endParaRPr>
          </a:p>
          <a:p>
            <a:pPr marL="0" indent="0">
              <a:buNone/>
            </a:pPr>
            <a:endParaRPr lang="en-US" dirty="0">
              <a:latin typeface="Arial Black" panose="020B0A04020102020204" pitchFamily="34" charset="0"/>
              <a:cs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36942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759632" y="4726205"/>
            <a:ext cx="10014529" cy="153455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200" dirty="0" smtClean="0">
                <a:latin typeface="Arial Black" panose="020B0A04020102020204" pitchFamily="34" charset="0"/>
                <a:cs typeface="Arial Black" panose="020B0A04020102020204" pitchFamily="34" charset="0"/>
              </a:rPr>
              <a:t>LOCATION</a:t>
            </a:r>
            <a:r>
              <a:rPr lang="en-US" sz="1200" dirty="0">
                <a:latin typeface="Arial Black" panose="020B0A04020102020204" pitchFamily="34" charset="0"/>
                <a:cs typeface="Arial Black" panose="020B0A04020102020204" pitchFamily="34" charset="0"/>
              </a:rPr>
              <a:t>:		</a:t>
            </a:r>
            <a:r>
              <a:rPr lang="en-US" sz="1200" dirty="0" err="1" smtClean="0">
                <a:latin typeface="Arial Black" panose="020B0A04020102020204" pitchFamily="34" charset="0"/>
                <a:cs typeface="Arial Black" panose="020B0A04020102020204" pitchFamily="34" charset="0"/>
              </a:rPr>
              <a:t>Agu-Awka</a:t>
            </a:r>
            <a:r>
              <a:rPr lang="en-US" sz="1200" dirty="0">
                <a:latin typeface="Arial Black" panose="020B0A04020102020204" pitchFamily="34" charset="0"/>
                <a:cs typeface="Arial Black" panose="020B0A04020102020204" pitchFamily="34" charset="0"/>
              </a:rPr>
              <a:t>, Book Foundation </a:t>
            </a:r>
            <a:r>
              <a:rPr lang="en-US" sz="1200" dirty="0" smtClean="0">
                <a:latin typeface="Arial Black" panose="020B0A04020102020204" pitchFamily="34" charset="0"/>
                <a:cs typeface="Arial Black" panose="020B0A04020102020204" pitchFamily="34" charset="0"/>
              </a:rPr>
              <a:t>Junction after Government House</a:t>
            </a:r>
            <a:r>
              <a:rPr lang="en-US" sz="1200" dirty="0">
                <a:latin typeface="Arial Black" panose="020B0A04020102020204" pitchFamily="34" charset="0"/>
                <a:cs typeface="Arial Black" panose="020B0A04020102020204" pitchFamily="34" charset="0"/>
              </a:rPr>
              <a:t>, Onitsha-Enugu </a:t>
            </a:r>
            <a:r>
              <a:rPr lang="en-US" sz="1200" dirty="0" smtClean="0">
                <a:latin typeface="Arial Black" panose="020B0A04020102020204" pitchFamily="34" charset="0"/>
                <a:cs typeface="Arial Black" panose="020B0A04020102020204" pitchFamily="34" charset="0"/>
              </a:rPr>
              <a:t>			</a:t>
            </a:r>
            <a:r>
              <a:rPr lang="en-US" sz="1200" dirty="0" smtClean="0">
                <a:latin typeface="Arial Black" panose="020B0A04020102020204" pitchFamily="34" charset="0"/>
                <a:cs typeface="Arial Black" panose="020B0A04020102020204" pitchFamily="34" charset="0"/>
              </a:rPr>
              <a:t>Expressway, </a:t>
            </a:r>
            <a:r>
              <a:rPr lang="en-US" sz="1200" dirty="0" err="1" smtClean="0">
                <a:latin typeface="Arial Black" panose="020B0A04020102020204" pitchFamily="34" charset="0"/>
                <a:cs typeface="Arial Black" panose="020B0A04020102020204" pitchFamily="34" charset="0"/>
              </a:rPr>
              <a:t>Awka</a:t>
            </a:r>
            <a:r>
              <a:rPr lang="en-US" sz="1200" dirty="0" smtClean="0">
                <a:latin typeface="Arial Black" panose="020B0A04020102020204" pitchFamily="34" charset="0"/>
                <a:cs typeface="Arial Black" panose="020B0A04020102020204" pitchFamily="34" charset="0"/>
              </a:rPr>
              <a:t> </a:t>
            </a:r>
            <a:r>
              <a:rPr lang="en-US" sz="1200" dirty="0" err="1" smtClean="0">
                <a:latin typeface="Arial Black" panose="020B0A04020102020204" pitchFamily="34" charset="0"/>
                <a:cs typeface="Arial Black" panose="020B0A04020102020204" pitchFamily="34" charset="0"/>
              </a:rPr>
              <a:t>Anambra</a:t>
            </a:r>
            <a:r>
              <a:rPr lang="en-US" sz="1200" dirty="0" smtClean="0">
                <a:latin typeface="Arial Black" panose="020B0A04020102020204" pitchFamily="34" charset="0"/>
                <a:cs typeface="Arial Black" panose="020B0A04020102020204" pitchFamily="34" charset="0"/>
              </a:rPr>
              <a:t> </a:t>
            </a:r>
            <a:r>
              <a:rPr lang="en-US" sz="1200" dirty="0">
                <a:latin typeface="Arial Black" panose="020B0A04020102020204" pitchFamily="34" charset="0"/>
                <a:cs typeface="Arial Black" panose="020B0A04020102020204" pitchFamily="34" charset="0"/>
              </a:rPr>
              <a:t>State</a:t>
            </a:r>
            <a:r>
              <a:rPr lang="en-US" sz="1200" dirty="0" smtClean="0">
                <a:latin typeface="Arial Black" panose="020B0A04020102020204" pitchFamily="34" charset="0"/>
                <a:cs typeface="Arial Black" panose="020B0A04020102020204" pitchFamily="34" charset="0"/>
              </a:rPr>
              <a:t>. </a:t>
            </a:r>
            <a:endParaRPr lang="en-US" sz="1200" dirty="0" smtClean="0">
              <a:latin typeface="Arial Black" panose="020B0A04020102020204" pitchFamily="34" charset="0"/>
              <a:cs typeface="Arial Black" panose="020B0A04020102020204" pitchFamily="34" charset="0"/>
            </a:endParaRPr>
          </a:p>
          <a:p>
            <a:pPr marL="0" indent="0">
              <a:buNone/>
            </a:pPr>
            <a:r>
              <a:rPr lang="en-US" sz="1200" dirty="0" smtClean="0">
                <a:latin typeface="Arial Black" panose="020B0A04020102020204" pitchFamily="34" charset="0"/>
                <a:cs typeface="Arial Black" panose="020B0A04020102020204" pitchFamily="34" charset="0"/>
              </a:rPr>
              <a:t>STRUCTURE</a:t>
            </a:r>
            <a:r>
              <a:rPr lang="en-US" sz="1200" dirty="0">
                <a:latin typeface="Arial Black" panose="020B0A04020102020204" pitchFamily="34" charset="0"/>
                <a:cs typeface="Arial Black" panose="020B0A04020102020204" pitchFamily="34" charset="0"/>
              </a:rPr>
              <a:t>:		 Portrait </a:t>
            </a:r>
            <a:r>
              <a:rPr lang="en-US" sz="1200" dirty="0" smtClean="0">
                <a:latin typeface="Arial Black" panose="020B0A04020102020204" pitchFamily="34" charset="0"/>
                <a:cs typeface="Arial Black" panose="020B0A04020102020204" pitchFamily="34" charset="0"/>
              </a:rPr>
              <a:t>(3 Faces)		</a:t>
            </a:r>
            <a:endParaRPr lang="en-US" sz="1200" dirty="0">
              <a:latin typeface="Arial Black" panose="020B0A04020102020204" pitchFamily="34" charset="0"/>
              <a:cs typeface="Arial Black" panose="020B0A04020102020204" pitchFamily="34" charset="0"/>
            </a:endParaRPr>
          </a:p>
          <a:p>
            <a:pPr marL="0" indent="0">
              <a:buNone/>
            </a:pPr>
            <a:r>
              <a:rPr lang="en-US" sz="1200" dirty="0">
                <a:latin typeface="Arial Black" panose="020B0A04020102020204" pitchFamily="34" charset="0"/>
                <a:cs typeface="Arial Black" panose="020B0A04020102020204" pitchFamily="34" charset="0"/>
              </a:rPr>
              <a:t>DIMENSION:		</a:t>
            </a:r>
            <a:r>
              <a:rPr lang="en-US" sz="1200" dirty="0" smtClean="0">
                <a:latin typeface="Arial Black" panose="020B0A04020102020204" pitchFamily="34" charset="0"/>
                <a:cs typeface="Arial Black" panose="020B0A04020102020204" pitchFamily="34" charset="0"/>
              </a:rPr>
              <a:t>8m </a:t>
            </a:r>
            <a:r>
              <a:rPr lang="en-US" sz="1200" dirty="0">
                <a:latin typeface="Arial Black" panose="020B0A04020102020204" pitchFamily="34" charset="0"/>
                <a:cs typeface="Arial Black" panose="020B0A04020102020204" pitchFamily="34" charset="0"/>
              </a:rPr>
              <a:t>x </a:t>
            </a:r>
            <a:r>
              <a:rPr lang="en-US" sz="1200" dirty="0" smtClean="0">
                <a:latin typeface="Arial Black" panose="020B0A04020102020204" pitchFamily="34" charset="0"/>
                <a:cs typeface="Arial Black" panose="020B0A04020102020204" pitchFamily="34" charset="0"/>
              </a:rPr>
              <a:t>8m</a:t>
            </a:r>
            <a:endParaRPr lang="en-US" sz="1200" dirty="0">
              <a:latin typeface="Arial Black" panose="020B0A04020102020204" pitchFamily="34" charset="0"/>
              <a:cs typeface="Arial Black" panose="020B0A040201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10" y="486032"/>
            <a:ext cx="3066020" cy="4088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5092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85558" y="220830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7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PORT HARCOURT</a:t>
            </a:r>
            <a:endParaRPr lang="en-US" sz="72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6462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036" y="374217"/>
            <a:ext cx="4186990" cy="3140243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14892" y="3721006"/>
            <a:ext cx="11143036" cy="1477070"/>
          </a:xfrm>
        </p:spPr>
        <p:txBody>
          <a:bodyPr>
            <a:normAutofit fontScale="95000"/>
          </a:bodyPr>
          <a:lstStyle/>
          <a:p>
            <a:pPr marL="0" indent="0">
              <a:buNone/>
            </a:pPr>
            <a:r>
              <a:rPr lang="en-US" sz="1700" dirty="0">
                <a:latin typeface="Arial Black" panose="020B0A04020102020204" pitchFamily="34" charset="0"/>
                <a:cs typeface="Arial Black" panose="020B0A04020102020204" pitchFamily="34" charset="0"/>
              </a:rPr>
              <a:t>LOCATION:		</a:t>
            </a:r>
            <a:r>
              <a:rPr lang="en-US" sz="1700" dirty="0" smtClean="0">
                <a:latin typeface="Arial Black" panose="020B0A04020102020204" pitchFamily="34" charset="0"/>
                <a:cs typeface="Arial Black" panose="020B0A04020102020204" pitchFamily="34" charset="0"/>
              </a:rPr>
              <a:t>East-West Road by </a:t>
            </a:r>
            <a:r>
              <a:rPr lang="en-US" sz="1700" dirty="0" err="1" smtClean="0">
                <a:latin typeface="Arial Black" panose="020B0A04020102020204" pitchFamily="34" charset="0"/>
                <a:cs typeface="Arial Black" panose="020B0A04020102020204" pitchFamily="34" charset="0"/>
              </a:rPr>
              <a:t>Rumuokoro</a:t>
            </a:r>
            <a:r>
              <a:rPr lang="en-US" sz="1700" dirty="0" smtClean="0">
                <a:latin typeface="Arial Black" panose="020B0A04020102020204" pitchFamily="34" charset="0"/>
                <a:cs typeface="Arial Black" panose="020B0A04020102020204" pitchFamily="34" charset="0"/>
              </a:rPr>
              <a:t> Roundabout, Access (Diamond) and Zenith </a:t>
            </a:r>
            <a:r>
              <a:rPr lang="en-US" sz="1700" dirty="0" smtClean="0">
                <a:latin typeface="Arial Black" panose="020B0A04020102020204" pitchFamily="34" charset="0"/>
                <a:cs typeface="Arial Black" panose="020B0A04020102020204" pitchFamily="34" charset="0"/>
              </a:rPr>
              <a:t>			Bank</a:t>
            </a:r>
            <a:r>
              <a:rPr lang="en-US" sz="1700" dirty="0" smtClean="0">
                <a:latin typeface="Arial Black" panose="020B0A04020102020204" pitchFamily="34" charset="0"/>
                <a:cs typeface="Arial Black" panose="020B0A04020102020204" pitchFamily="34" charset="0"/>
              </a:rPr>
              <a:t>, </a:t>
            </a:r>
            <a:r>
              <a:rPr lang="en-US" sz="1700" dirty="0" smtClean="0">
                <a:latin typeface="Arial Black" panose="020B0A04020102020204" pitchFamily="34" charset="0"/>
                <a:cs typeface="Arial Black" panose="020B0A04020102020204" pitchFamily="34" charset="0"/>
              </a:rPr>
              <a:t>Port </a:t>
            </a:r>
            <a:r>
              <a:rPr lang="en-US" sz="1700" dirty="0" smtClean="0">
                <a:latin typeface="Arial Black" panose="020B0A04020102020204" pitchFamily="34" charset="0"/>
                <a:cs typeface="Arial Black" panose="020B0A04020102020204" pitchFamily="34" charset="0"/>
              </a:rPr>
              <a:t>Harcourt, Rivers State.</a:t>
            </a:r>
          </a:p>
          <a:p>
            <a:pPr marL="0" indent="0">
              <a:buNone/>
            </a:pPr>
            <a:r>
              <a:rPr lang="en-US" sz="1700" dirty="0" smtClean="0">
                <a:latin typeface="Arial Black" panose="020B0A04020102020204" pitchFamily="34" charset="0"/>
                <a:cs typeface="Arial Black" panose="020B0A04020102020204" pitchFamily="34" charset="0"/>
              </a:rPr>
              <a:t>STRUCTURE</a:t>
            </a:r>
            <a:r>
              <a:rPr lang="en-US" sz="1700" dirty="0">
                <a:latin typeface="Arial Black" panose="020B0A04020102020204" pitchFamily="34" charset="0"/>
                <a:cs typeface="Arial Black" panose="020B0A04020102020204" pitchFamily="34" charset="0"/>
              </a:rPr>
              <a:t>:	</a:t>
            </a:r>
            <a:r>
              <a:rPr lang="en-US" sz="1700" dirty="0" smtClean="0">
                <a:latin typeface="Arial Black" panose="020B0A04020102020204" pitchFamily="34" charset="0"/>
                <a:cs typeface="Arial Black" panose="020B0A04020102020204" pitchFamily="34" charset="0"/>
              </a:rPr>
              <a:t>	</a:t>
            </a:r>
            <a:r>
              <a:rPr lang="en-US" sz="1700" dirty="0" err="1" smtClean="0">
                <a:latin typeface="Arial Black" panose="020B0A04020102020204" pitchFamily="34" charset="0"/>
                <a:cs typeface="Arial Black" panose="020B0A04020102020204" pitchFamily="34" charset="0"/>
              </a:rPr>
              <a:t>Unipole</a:t>
            </a:r>
            <a:r>
              <a:rPr lang="en-US" sz="1700" dirty="0" smtClean="0">
                <a:latin typeface="Arial Black" panose="020B0A04020102020204" pitchFamily="34" charset="0"/>
                <a:cs typeface="Arial Black" panose="020B0A04020102020204" pitchFamily="34" charset="0"/>
              </a:rPr>
              <a:t> </a:t>
            </a:r>
            <a:endParaRPr lang="en-US" sz="1700" dirty="0">
              <a:latin typeface="Arial Black" panose="020B0A04020102020204" pitchFamily="34" charset="0"/>
              <a:cs typeface="Arial Black" panose="020B0A04020102020204" pitchFamily="34" charset="0"/>
            </a:endParaRPr>
          </a:p>
          <a:p>
            <a:pPr marL="0" indent="0">
              <a:buNone/>
            </a:pPr>
            <a:r>
              <a:rPr lang="en-US" sz="1700" dirty="0">
                <a:latin typeface="Arial Black" panose="020B0A04020102020204" pitchFamily="34" charset="0"/>
                <a:cs typeface="Arial Black" panose="020B0A04020102020204" pitchFamily="34" charset="0"/>
              </a:rPr>
              <a:t>DIMENSION:	</a:t>
            </a:r>
            <a:r>
              <a:rPr lang="en-US" sz="1700" dirty="0" smtClean="0">
                <a:latin typeface="Arial Black" panose="020B0A04020102020204" pitchFamily="34" charset="0"/>
                <a:cs typeface="Arial Black" panose="020B0A04020102020204" pitchFamily="34" charset="0"/>
              </a:rPr>
              <a:t>	18m </a:t>
            </a:r>
            <a:r>
              <a:rPr lang="en-US" sz="1700" dirty="0">
                <a:latin typeface="Arial Black" panose="020B0A04020102020204" pitchFamily="34" charset="0"/>
                <a:cs typeface="Arial Black" panose="020B0A04020102020204" pitchFamily="34" charset="0"/>
              </a:rPr>
              <a:t>x </a:t>
            </a:r>
            <a:r>
              <a:rPr lang="en-US" sz="1700" dirty="0" smtClean="0">
                <a:latin typeface="Arial Black" panose="020B0A04020102020204" pitchFamily="34" charset="0"/>
                <a:cs typeface="Arial Black" panose="020B0A04020102020204" pitchFamily="34" charset="0"/>
              </a:rPr>
              <a:t>6m</a:t>
            </a:r>
            <a:endParaRPr lang="en-US" sz="1700" dirty="0">
              <a:latin typeface="Arial Black" panose="020B0A04020102020204" pitchFamily="34" charset="0"/>
              <a:cs typeface="Arial Black" panose="020B0A04020102020204" pitchFamily="34" charset="0"/>
            </a:endParaRPr>
          </a:p>
          <a:p>
            <a:pPr marL="0" indent="0">
              <a:buNone/>
            </a:pPr>
            <a:endParaRPr lang="en-US" dirty="0">
              <a:latin typeface="Arial Black" panose="020B0A04020102020204" pitchFamily="34" charset="0"/>
              <a:cs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526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457" y="761395"/>
            <a:ext cx="4562176" cy="3421632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84261" y="4371795"/>
            <a:ext cx="10751274" cy="2451124"/>
          </a:xfrm>
        </p:spPr>
        <p:txBody>
          <a:bodyPr>
            <a:normAutofit fontScale="95000"/>
          </a:bodyPr>
          <a:lstStyle/>
          <a:p>
            <a:pPr marL="0" indent="0">
              <a:buNone/>
            </a:pPr>
            <a:r>
              <a:rPr lang="en-US" sz="1700" dirty="0">
                <a:latin typeface="Arial Black" panose="020B0A04020102020204" pitchFamily="34" charset="0"/>
                <a:cs typeface="Arial Black" panose="020B0A04020102020204" pitchFamily="34" charset="0"/>
              </a:rPr>
              <a:t>LOCATION:		</a:t>
            </a:r>
            <a:r>
              <a:rPr lang="en-US" sz="1700" dirty="0" err="1" smtClean="0">
                <a:latin typeface="Arial Black" panose="020B0A04020102020204" pitchFamily="34" charset="0"/>
                <a:cs typeface="Arial Black" panose="020B0A04020102020204" pitchFamily="34" charset="0"/>
              </a:rPr>
              <a:t>Abalti</a:t>
            </a:r>
            <a:r>
              <a:rPr lang="en-US" sz="1700" dirty="0" smtClean="0">
                <a:latin typeface="Arial Black" panose="020B0A04020102020204" pitchFamily="34" charset="0"/>
                <a:cs typeface="Arial Black" panose="020B0A04020102020204" pitchFamily="34" charset="0"/>
              </a:rPr>
              <a:t> Barracks along Western Avenue, </a:t>
            </a:r>
            <a:r>
              <a:rPr lang="en-US" sz="1700" dirty="0" err="1" smtClean="0">
                <a:latin typeface="Arial Black" panose="020B0A04020102020204" pitchFamily="34" charset="0"/>
                <a:cs typeface="Arial Black" panose="020B0A04020102020204" pitchFamily="34" charset="0"/>
              </a:rPr>
              <a:t>Ojuelegba</a:t>
            </a:r>
            <a:r>
              <a:rPr lang="en-US" sz="1700" dirty="0" smtClean="0">
                <a:latin typeface="Arial Black" panose="020B0A04020102020204" pitchFamily="34" charset="0"/>
                <a:cs typeface="Arial Black" panose="020B0A04020102020204" pitchFamily="34" charset="0"/>
              </a:rPr>
              <a:t>, </a:t>
            </a:r>
            <a:r>
              <a:rPr lang="en-US" sz="1700" dirty="0" err="1" smtClean="0">
                <a:latin typeface="Arial Black" panose="020B0A04020102020204" pitchFamily="34" charset="0"/>
                <a:cs typeface="Arial Black" panose="020B0A04020102020204" pitchFamily="34" charset="0"/>
              </a:rPr>
              <a:t>Surulere</a:t>
            </a:r>
            <a:r>
              <a:rPr lang="en-US" sz="1700" dirty="0" smtClean="0">
                <a:latin typeface="Arial Black" panose="020B0A04020102020204" pitchFamily="34" charset="0"/>
                <a:cs typeface="Arial Black" panose="020B0A04020102020204" pitchFamily="34" charset="0"/>
              </a:rPr>
              <a:t>, Lagos </a:t>
            </a:r>
            <a:r>
              <a:rPr lang="en-US" sz="1700" dirty="0" smtClean="0">
                <a:latin typeface="Arial Black" panose="020B0A04020102020204" pitchFamily="34" charset="0"/>
                <a:cs typeface="Arial Black" panose="020B0A04020102020204" pitchFamily="34" charset="0"/>
              </a:rPr>
              <a:t>			State</a:t>
            </a:r>
            <a:r>
              <a:rPr lang="en-US" sz="1700" dirty="0" smtClean="0">
                <a:latin typeface="Arial Black" panose="020B0A04020102020204" pitchFamily="34" charset="0"/>
                <a:cs typeface="Arial Black" panose="020B0A04020102020204" pitchFamily="34" charset="0"/>
              </a:rPr>
              <a:t>. 	</a:t>
            </a:r>
          </a:p>
          <a:p>
            <a:pPr marL="0" indent="0">
              <a:buNone/>
            </a:pPr>
            <a:r>
              <a:rPr lang="en-US" sz="1700" dirty="0" smtClean="0">
                <a:latin typeface="Arial Black" panose="020B0A04020102020204" pitchFamily="34" charset="0"/>
                <a:cs typeface="Arial Black" panose="020B0A04020102020204" pitchFamily="34" charset="0"/>
              </a:rPr>
              <a:t>STRUCTURE</a:t>
            </a:r>
            <a:r>
              <a:rPr lang="en-US" sz="1700" dirty="0">
                <a:latin typeface="Arial Black" panose="020B0A04020102020204" pitchFamily="34" charset="0"/>
                <a:cs typeface="Arial Black" panose="020B0A04020102020204" pitchFamily="34" charset="0"/>
              </a:rPr>
              <a:t>:	</a:t>
            </a:r>
            <a:r>
              <a:rPr lang="en-US" sz="1700" dirty="0" smtClean="0">
                <a:latin typeface="Arial Black" panose="020B0A04020102020204" pitchFamily="34" charset="0"/>
                <a:cs typeface="Arial Black" panose="020B0A04020102020204" pitchFamily="34" charset="0"/>
              </a:rPr>
              <a:t>	Stand Free Wall Drape </a:t>
            </a:r>
            <a:endParaRPr lang="en-US" sz="1700" dirty="0">
              <a:latin typeface="Arial Black" panose="020B0A04020102020204" pitchFamily="34" charset="0"/>
              <a:cs typeface="Arial Black" panose="020B0A04020102020204" pitchFamily="34" charset="0"/>
            </a:endParaRPr>
          </a:p>
          <a:p>
            <a:pPr marL="0" indent="0">
              <a:buNone/>
            </a:pPr>
            <a:r>
              <a:rPr lang="en-US" sz="1700" dirty="0">
                <a:latin typeface="Arial Black" panose="020B0A04020102020204" pitchFamily="34" charset="0"/>
                <a:cs typeface="Arial Black" panose="020B0A04020102020204" pitchFamily="34" charset="0"/>
              </a:rPr>
              <a:t>DIMENSION:	</a:t>
            </a:r>
            <a:r>
              <a:rPr lang="en-US" sz="1700" dirty="0" smtClean="0">
                <a:latin typeface="Arial Black" panose="020B0A04020102020204" pitchFamily="34" charset="0"/>
                <a:cs typeface="Arial Black" panose="020B0A04020102020204" pitchFamily="34" charset="0"/>
              </a:rPr>
              <a:t>	20m </a:t>
            </a:r>
            <a:r>
              <a:rPr lang="en-US" sz="1700" dirty="0">
                <a:latin typeface="Arial Black" panose="020B0A04020102020204" pitchFamily="34" charset="0"/>
                <a:cs typeface="Arial Black" panose="020B0A04020102020204" pitchFamily="34" charset="0"/>
              </a:rPr>
              <a:t>x </a:t>
            </a:r>
            <a:r>
              <a:rPr lang="en-US" sz="1700" dirty="0" smtClean="0">
                <a:latin typeface="Arial Black" panose="020B0A04020102020204" pitchFamily="34" charset="0"/>
                <a:cs typeface="Arial Black" panose="020B0A04020102020204" pitchFamily="34" charset="0"/>
              </a:rPr>
              <a:t>3m</a:t>
            </a:r>
            <a:endParaRPr lang="en-US" sz="1700" dirty="0">
              <a:latin typeface="Arial Black" panose="020B0A04020102020204" pitchFamily="34" charset="0"/>
              <a:cs typeface="Arial Black" panose="020B0A04020102020204" pitchFamily="34" charset="0"/>
            </a:endParaRPr>
          </a:p>
          <a:p>
            <a:pPr marL="0" indent="0">
              <a:buNone/>
            </a:pPr>
            <a:endParaRPr lang="en-US" dirty="0">
              <a:latin typeface="Arial Black" panose="020B0A04020102020204" pitchFamily="34" charset="0"/>
              <a:cs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679652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93" y="238210"/>
            <a:ext cx="3370820" cy="4494427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35980" y="4841352"/>
            <a:ext cx="10751274" cy="1444119"/>
          </a:xfrm>
        </p:spPr>
        <p:txBody>
          <a:bodyPr>
            <a:normAutofit fontScale="95000"/>
          </a:bodyPr>
          <a:lstStyle/>
          <a:p>
            <a:pPr marL="0" indent="0">
              <a:buNone/>
            </a:pPr>
            <a:r>
              <a:rPr lang="en-US" sz="1700" dirty="0">
                <a:latin typeface="Arial Black" panose="020B0A04020102020204" pitchFamily="34" charset="0"/>
                <a:cs typeface="Arial Black" panose="020B0A04020102020204" pitchFamily="34" charset="0"/>
              </a:rPr>
              <a:t>LOCATION:		Along </a:t>
            </a:r>
            <a:r>
              <a:rPr lang="en-US" sz="1700" dirty="0" err="1" smtClean="0">
                <a:latin typeface="Arial Black" panose="020B0A04020102020204" pitchFamily="34" charset="0"/>
                <a:cs typeface="Arial Black" panose="020B0A04020102020204" pitchFamily="34" charset="0"/>
              </a:rPr>
              <a:t>Rumuola</a:t>
            </a:r>
            <a:r>
              <a:rPr lang="en-US" sz="1700" dirty="0" smtClean="0">
                <a:latin typeface="Arial Black" panose="020B0A04020102020204" pitchFamily="34" charset="0"/>
                <a:cs typeface="Arial Black" panose="020B0A04020102020204" pitchFamily="34" charset="0"/>
              </a:rPr>
              <a:t> Road, Port Harcourt, Rivers State.</a:t>
            </a:r>
            <a:endParaRPr lang="en-US" sz="1700" dirty="0">
              <a:latin typeface="Arial Black" panose="020B0A04020102020204" pitchFamily="34" charset="0"/>
              <a:cs typeface="Arial Black" panose="020B0A04020102020204" pitchFamily="34" charset="0"/>
            </a:endParaRPr>
          </a:p>
          <a:p>
            <a:pPr marL="0" indent="0">
              <a:buNone/>
            </a:pPr>
            <a:r>
              <a:rPr lang="en-US" sz="1700" dirty="0">
                <a:latin typeface="Arial Black" panose="020B0A04020102020204" pitchFamily="34" charset="0"/>
                <a:cs typeface="Arial Black" panose="020B0A04020102020204" pitchFamily="34" charset="0"/>
              </a:rPr>
              <a:t>STRUCTURE:	</a:t>
            </a:r>
            <a:r>
              <a:rPr lang="en-US" sz="1700" dirty="0" smtClean="0">
                <a:latin typeface="Arial Black" panose="020B0A04020102020204" pitchFamily="34" charset="0"/>
                <a:cs typeface="Arial Black" panose="020B0A04020102020204" pitchFamily="34" charset="0"/>
              </a:rPr>
              <a:t>	</a:t>
            </a:r>
            <a:r>
              <a:rPr lang="en-US" sz="1700" dirty="0" err="1" smtClean="0">
                <a:latin typeface="Arial Black" panose="020B0A04020102020204" pitchFamily="34" charset="0"/>
                <a:cs typeface="Arial Black" panose="020B0A04020102020204" pitchFamily="34" charset="0"/>
              </a:rPr>
              <a:t>Eyecatcher</a:t>
            </a:r>
            <a:r>
              <a:rPr lang="en-US" sz="1700" dirty="0" smtClean="0">
                <a:latin typeface="Arial Black" panose="020B0A04020102020204" pitchFamily="34" charset="0"/>
                <a:cs typeface="Arial Black" panose="020B0A04020102020204" pitchFamily="34" charset="0"/>
              </a:rPr>
              <a:t> </a:t>
            </a:r>
            <a:endParaRPr lang="en-US" sz="1700" dirty="0">
              <a:latin typeface="Arial Black" panose="020B0A04020102020204" pitchFamily="34" charset="0"/>
              <a:cs typeface="Arial Black" panose="020B0A04020102020204" pitchFamily="34" charset="0"/>
            </a:endParaRPr>
          </a:p>
          <a:p>
            <a:pPr marL="0" indent="0">
              <a:buNone/>
            </a:pPr>
            <a:r>
              <a:rPr lang="en-US" sz="1700" dirty="0">
                <a:latin typeface="Arial Black" panose="020B0A04020102020204" pitchFamily="34" charset="0"/>
                <a:cs typeface="Arial Black" panose="020B0A04020102020204" pitchFamily="34" charset="0"/>
              </a:rPr>
              <a:t>DIMENSION:	</a:t>
            </a:r>
            <a:r>
              <a:rPr lang="en-US" sz="1700" dirty="0" smtClean="0">
                <a:latin typeface="Arial Black" panose="020B0A04020102020204" pitchFamily="34" charset="0"/>
                <a:cs typeface="Arial Black" panose="020B0A04020102020204" pitchFamily="34" charset="0"/>
              </a:rPr>
              <a:t>	14m </a:t>
            </a:r>
            <a:r>
              <a:rPr lang="en-US" sz="1700" dirty="0">
                <a:latin typeface="Arial Black" panose="020B0A04020102020204" pitchFamily="34" charset="0"/>
                <a:cs typeface="Arial Black" panose="020B0A04020102020204" pitchFamily="34" charset="0"/>
              </a:rPr>
              <a:t>x 3.5m</a:t>
            </a:r>
          </a:p>
          <a:p>
            <a:pPr marL="0" indent="0">
              <a:buNone/>
            </a:pPr>
            <a:endParaRPr lang="en-US" dirty="0">
              <a:latin typeface="Arial Black" panose="020B0A04020102020204" pitchFamily="34" charset="0"/>
              <a:cs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674995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753789" y="4197026"/>
            <a:ext cx="10751274" cy="14047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dirty="0">
                <a:latin typeface="Arial Black" panose="020B0A04020102020204" pitchFamily="34" charset="0"/>
                <a:cs typeface="Arial Black" panose="020B0A04020102020204" pitchFamily="34" charset="0"/>
              </a:rPr>
              <a:t>LOCATION:		</a:t>
            </a:r>
            <a:r>
              <a:rPr lang="en-US" sz="1400" dirty="0" smtClean="0">
                <a:latin typeface="Arial Black" panose="020B0A04020102020204" pitchFamily="34" charset="0"/>
                <a:cs typeface="Arial Black" panose="020B0A04020102020204" pitchFamily="34" charset="0"/>
              </a:rPr>
              <a:t>At CFC Bus Stop, Beside Federal Mortgage Bank, D-Line, Aba Road, 				FTT Park and Old GRA, Port Harcourt, Rivers State. 	</a:t>
            </a:r>
          </a:p>
          <a:p>
            <a:pPr marL="0" indent="0">
              <a:buNone/>
            </a:pPr>
            <a:r>
              <a:rPr lang="en-US" sz="1400" dirty="0" smtClean="0">
                <a:latin typeface="Arial Black" panose="020B0A04020102020204" pitchFamily="34" charset="0"/>
                <a:cs typeface="Arial Black" panose="020B0A04020102020204" pitchFamily="34" charset="0"/>
              </a:rPr>
              <a:t>STRUCTURE</a:t>
            </a:r>
            <a:r>
              <a:rPr lang="en-US" sz="1400" dirty="0">
                <a:latin typeface="Arial Black" panose="020B0A04020102020204" pitchFamily="34" charset="0"/>
                <a:cs typeface="Arial Black" panose="020B0A04020102020204" pitchFamily="34" charset="0"/>
              </a:rPr>
              <a:t>:	</a:t>
            </a:r>
            <a:r>
              <a:rPr lang="en-US" sz="1400" dirty="0" smtClean="0">
                <a:latin typeface="Arial Black" panose="020B0A04020102020204" pitchFamily="34" charset="0"/>
                <a:cs typeface="Arial Black" panose="020B0A04020102020204" pitchFamily="34" charset="0"/>
              </a:rPr>
              <a:t>	Stand Free Wall Drape (Landscape)</a:t>
            </a:r>
            <a:endParaRPr lang="en-US" sz="1400" dirty="0">
              <a:latin typeface="Arial Black" panose="020B0A04020102020204" pitchFamily="34" charset="0"/>
              <a:cs typeface="Arial Black" panose="020B0A04020102020204" pitchFamily="34" charset="0"/>
            </a:endParaRPr>
          </a:p>
          <a:p>
            <a:pPr marL="0" indent="0">
              <a:buNone/>
            </a:pPr>
            <a:r>
              <a:rPr lang="en-US" sz="1400" dirty="0">
                <a:latin typeface="Arial Black" panose="020B0A04020102020204" pitchFamily="34" charset="0"/>
                <a:cs typeface="Arial Black" panose="020B0A04020102020204" pitchFamily="34" charset="0"/>
              </a:rPr>
              <a:t>DIMENSION:	</a:t>
            </a:r>
            <a:r>
              <a:rPr lang="en-US" sz="1400" dirty="0" smtClean="0">
                <a:latin typeface="Arial Black" panose="020B0A04020102020204" pitchFamily="34" charset="0"/>
                <a:cs typeface="Arial Black" panose="020B0A04020102020204" pitchFamily="34" charset="0"/>
              </a:rPr>
              <a:t>	20m </a:t>
            </a:r>
            <a:r>
              <a:rPr lang="en-US" sz="1400" dirty="0">
                <a:latin typeface="Arial Black" panose="020B0A04020102020204" pitchFamily="34" charset="0"/>
                <a:cs typeface="Arial Black" panose="020B0A04020102020204" pitchFamily="34" charset="0"/>
              </a:rPr>
              <a:t>x </a:t>
            </a:r>
            <a:r>
              <a:rPr lang="en-US" sz="1400" dirty="0" smtClean="0">
                <a:latin typeface="Arial Black" panose="020B0A04020102020204" pitchFamily="34" charset="0"/>
                <a:cs typeface="Arial Black" panose="020B0A04020102020204" pitchFamily="34" charset="0"/>
              </a:rPr>
              <a:t>3m</a:t>
            </a:r>
            <a:endParaRPr lang="en-US" sz="1400" dirty="0">
              <a:latin typeface="Arial Black" panose="020B0A04020102020204" pitchFamily="34" charset="0"/>
              <a:cs typeface="Arial Black" panose="020B0A040201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Arial Black" panose="020B0A04020102020204" pitchFamily="34" charset="0"/>
              <a:cs typeface="Arial Black" panose="020B0A040201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06" y="569329"/>
            <a:ext cx="4433990" cy="3325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76512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45" y="586906"/>
            <a:ext cx="4405930" cy="3304448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20129" y="4119534"/>
            <a:ext cx="11277599" cy="120211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dirty="0">
                <a:latin typeface="Arial Black" panose="020B0A04020102020204" pitchFamily="34" charset="0"/>
                <a:cs typeface="Arial Black" panose="020B0A04020102020204" pitchFamily="34" charset="0"/>
              </a:rPr>
              <a:t>LOCATION:		</a:t>
            </a:r>
            <a:r>
              <a:rPr lang="en-US" sz="1400" dirty="0" smtClean="0">
                <a:latin typeface="Arial Black" panose="020B0A04020102020204" pitchFamily="34" charset="0"/>
                <a:cs typeface="Arial Black" panose="020B0A04020102020204" pitchFamily="34" charset="0"/>
              </a:rPr>
              <a:t>Along Trans-</a:t>
            </a:r>
            <a:r>
              <a:rPr lang="en-US" sz="1400" dirty="0" err="1" smtClean="0">
                <a:latin typeface="Arial Black" panose="020B0A04020102020204" pitchFamily="34" charset="0"/>
                <a:cs typeface="Arial Black" panose="020B0A04020102020204" pitchFamily="34" charset="0"/>
              </a:rPr>
              <a:t>Amadi</a:t>
            </a:r>
            <a:r>
              <a:rPr lang="en-US" sz="1400" dirty="0" smtClean="0">
                <a:latin typeface="Arial Black" panose="020B0A04020102020204" pitchFamily="34" charset="0"/>
                <a:cs typeface="Arial Black" panose="020B0A04020102020204" pitchFamily="34" charset="0"/>
              </a:rPr>
              <a:t> Road by </a:t>
            </a:r>
            <a:r>
              <a:rPr lang="en-US" sz="1400" dirty="0" err="1" smtClean="0">
                <a:latin typeface="Arial Black" panose="020B0A04020102020204" pitchFamily="34" charset="0"/>
                <a:cs typeface="Arial Black" panose="020B0A04020102020204" pitchFamily="34" charset="0"/>
              </a:rPr>
              <a:t>Bewak</a:t>
            </a:r>
            <a:r>
              <a:rPr lang="en-US" sz="1400" dirty="0" smtClean="0">
                <a:latin typeface="Arial Black" panose="020B0A04020102020204" pitchFamily="34" charset="0"/>
                <a:cs typeface="Arial Black" panose="020B0A04020102020204" pitchFamily="34" charset="0"/>
              </a:rPr>
              <a:t>, Port </a:t>
            </a:r>
            <a:r>
              <a:rPr lang="en-US" sz="1400" dirty="0">
                <a:latin typeface="Arial Black" panose="020B0A04020102020204" pitchFamily="34" charset="0"/>
                <a:cs typeface="Arial Black" panose="020B0A04020102020204" pitchFamily="34" charset="0"/>
              </a:rPr>
              <a:t>Harcourt, Rivers </a:t>
            </a:r>
            <a:r>
              <a:rPr lang="en-US" sz="1400" dirty="0" smtClean="0">
                <a:latin typeface="Arial Black" panose="020B0A04020102020204" pitchFamily="34" charset="0"/>
                <a:cs typeface="Arial Black" panose="020B0A04020102020204" pitchFamily="34" charset="0"/>
              </a:rPr>
              <a:t>State</a:t>
            </a:r>
            <a:r>
              <a:rPr lang="en-US" sz="1400" dirty="0">
                <a:latin typeface="Arial Black" panose="020B0A04020102020204" pitchFamily="34" charset="0"/>
                <a:cs typeface="Arial Black" panose="020B0A04020102020204" pitchFamily="34" charset="0"/>
              </a:rPr>
              <a:t>. 	</a:t>
            </a:r>
          </a:p>
          <a:p>
            <a:pPr marL="0" indent="0">
              <a:buNone/>
            </a:pPr>
            <a:r>
              <a:rPr lang="en-US" sz="1400" dirty="0">
                <a:latin typeface="Arial Black" panose="020B0A04020102020204" pitchFamily="34" charset="0"/>
                <a:cs typeface="Arial Black" panose="020B0A04020102020204" pitchFamily="34" charset="0"/>
              </a:rPr>
              <a:t>STRUCTURE:		 </a:t>
            </a:r>
            <a:r>
              <a:rPr lang="en-US" sz="1400" dirty="0" err="1">
                <a:latin typeface="Arial Black" panose="020B0A04020102020204" pitchFamily="34" charset="0"/>
                <a:cs typeface="Arial Black" panose="020B0A04020102020204" pitchFamily="34" charset="0"/>
              </a:rPr>
              <a:t>Eyecatcher</a:t>
            </a:r>
            <a:r>
              <a:rPr lang="en-US" sz="1400" dirty="0">
                <a:latin typeface="Arial Black" panose="020B0A04020102020204" pitchFamily="34" charset="0"/>
                <a:cs typeface="Arial Black" panose="020B0A04020102020204" pitchFamily="34" charset="0"/>
              </a:rPr>
              <a:t> </a:t>
            </a:r>
            <a:endParaRPr lang="en-US" sz="1400" dirty="0" smtClean="0">
              <a:latin typeface="Arial Black" panose="020B0A04020102020204" pitchFamily="34" charset="0"/>
              <a:cs typeface="Arial Black" panose="020B0A04020102020204" pitchFamily="34" charset="0"/>
            </a:endParaRPr>
          </a:p>
          <a:p>
            <a:pPr marL="0" indent="0">
              <a:buNone/>
            </a:pPr>
            <a:r>
              <a:rPr lang="en-US" sz="1400" dirty="0" smtClean="0">
                <a:latin typeface="Arial Black" panose="020B0A04020102020204" pitchFamily="34" charset="0"/>
                <a:cs typeface="Arial Black" panose="020B0A04020102020204" pitchFamily="34" charset="0"/>
              </a:rPr>
              <a:t>DIMENSION</a:t>
            </a:r>
            <a:r>
              <a:rPr lang="en-US" sz="1400" dirty="0">
                <a:latin typeface="Arial Black" panose="020B0A04020102020204" pitchFamily="34" charset="0"/>
                <a:cs typeface="Arial Black" panose="020B0A04020102020204" pitchFamily="34" charset="0"/>
              </a:rPr>
              <a:t>:	</a:t>
            </a:r>
            <a:r>
              <a:rPr lang="en-US" sz="1400" dirty="0" smtClean="0">
                <a:latin typeface="Arial Black" panose="020B0A04020102020204" pitchFamily="34" charset="0"/>
                <a:cs typeface="Arial Black" panose="020B0A04020102020204" pitchFamily="34" charset="0"/>
              </a:rPr>
              <a:t>	16m </a:t>
            </a:r>
            <a:r>
              <a:rPr lang="en-US" sz="1400" dirty="0">
                <a:latin typeface="Arial Black" panose="020B0A04020102020204" pitchFamily="34" charset="0"/>
                <a:cs typeface="Arial Black" panose="020B0A04020102020204" pitchFamily="34" charset="0"/>
              </a:rPr>
              <a:t>x </a:t>
            </a:r>
            <a:r>
              <a:rPr lang="en-US" sz="1400" dirty="0" smtClean="0">
                <a:latin typeface="Arial Black" panose="020B0A04020102020204" pitchFamily="34" charset="0"/>
                <a:cs typeface="Arial Black" panose="020B0A04020102020204" pitchFamily="34" charset="0"/>
              </a:rPr>
              <a:t>3.5m</a:t>
            </a:r>
            <a:endParaRPr lang="en-US" sz="1400" dirty="0">
              <a:latin typeface="Arial Black" panose="020B0A04020102020204" pitchFamily="34" charset="0"/>
              <a:cs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200747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92724" y="4065986"/>
            <a:ext cx="11796584" cy="117327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dirty="0">
                <a:latin typeface="Arial Black" panose="020B0A04020102020204" pitchFamily="34" charset="0"/>
                <a:cs typeface="Arial Black" panose="020B0A04020102020204" pitchFamily="34" charset="0"/>
              </a:rPr>
              <a:t>LOCATION:		Along </a:t>
            </a:r>
            <a:r>
              <a:rPr lang="en-US" sz="1400" dirty="0" smtClean="0">
                <a:latin typeface="Arial Black" panose="020B0A04020102020204" pitchFamily="34" charset="0"/>
                <a:cs typeface="Arial Black" panose="020B0A04020102020204" pitchFamily="34" charset="0"/>
              </a:rPr>
              <a:t>Old Aba Road, </a:t>
            </a:r>
            <a:r>
              <a:rPr lang="en-US" sz="1400" dirty="0" err="1" smtClean="0">
                <a:latin typeface="Arial Black" panose="020B0A04020102020204" pitchFamily="34" charset="0"/>
                <a:cs typeface="Arial Black" panose="020B0A04020102020204" pitchFamily="34" charset="0"/>
              </a:rPr>
              <a:t>Rumuobiokani</a:t>
            </a:r>
            <a:r>
              <a:rPr lang="en-US" sz="1400" dirty="0" smtClean="0">
                <a:latin typeface="Arial Black" panose="020B0A04020102020204" pitchFamily="34" charset="0"/>
                <a:cs typeface="Arial Black" panose="020B0A04020102020204" pitchFamily="34" charset="0"/>
              </a:rPr>
              <a:t> Junction, </a:t>
            </a:r>
            <a:r>
              <a:rPr lang="en-US" sz="1400" dirty="0">
                <a:latin typeface="Arial Black" panose="020B0A04020102020204" pitchFamily="34" charset="0"/>
                <a:cs typeface="Arial Black" panose="020B0A04020102020204" pitchFamily="34" charset="0"/>
              </a:rPr>
              <a:t>Port Harcourt, Rivers </a:t>
            </a:r>
            <a:r>
              <a:rPr lang="en-US" sz="1400" dirty="0" smtClean="0">
                <a:latin typeface="Arial Black" panose="020B0A04020102020204" pitchFamily="34" charset="0"/>
                <a:cs typeface="Arial Black" panose="020B0A04020102020204" pitchFamily="34" charset="0"/>
              </a:rPr>
              <a:t>State</a:t>
            </a:r>
            <a:r>
              <a:rPr lang="en-US" sz="1400" dirty="0">
                <a:latin typeface="Arial Black" panose="020B0A04020102020204" pitchFamily="34" charset="0"/>
                <a:cs typeface="Arial Black" panose="020B0A04020102020204" pitchFamily="34" charset="0"/>
              </a:rPr>
              <a:t>. </a:t>
            </a:r>
          </a:p>
          <a:p>
            <a:pPr marL="0" indent="0">
              <a:buNone/>
            </a:pPr>
            <a:r>
              <a:rPr lang="en-US" sz="1400" dirty="0">
                <a:latin typeface="Arial Black" panose="020B0A04020102020204" pitchFamily="34" charset="0"/>
                <a:cs typeface="Arial Black" panose="020B0A04020102020204" pitchFamily="34" charset="0"/>
              </a:rPr>
              <a:t>STRUCTURE:		 </a:t>
            </a:r>
            <a:r>
              <a:rPr lang="en-US" sz="1400" dirty="0" err="1">
                <a:latin typeface="Arial Black" panose="020B0A04020102020204" pitchFamily="34" charset="0"/>
                <a:cs typeface="Arial Black" panose="020B0A04020102020204" pitchFamily="34" charset="0"/>
              </a:rPr>
              <a:t>Eyecatcher</a:t>
            </a:r>
            <a:r>
              <a:rPr lang="en-US" sz="1400" dirty="0">
                <a:latin typeface="Arial Black" panose="020B0A04020102020204" pitchFamily="34" charset="0"/>
                <a:cs typeface="Arial Black" panose="020B0A04020102020204" pitchFamily="34" charset="0"/>
              </a:rPr>
              <a:t> </a:t>
            </a:r>
          </a:p>
          <a:p>
            <a:pPr marL="0" indent="0">
              <a:buNone/>
            </a:pPr>
            <a:r>
              <a:rPr lang="en-US" sz="1400" dirty="0">
                <a:latin typeface="Arial Black" panose="020B0A04020102020204" pitchFamily="34" charset="0"/>
                <a:cs typeface="Arial Black" panose="020B0A04020102020204" pitchFamily="34" charset="0"/>
              </a:rPr>
              <a:t>DIMENSION:		16m x </a:t>
            </a:r>
            <a:r>
              <a:rPr lang="en-US" sz="1400" dirty="0" smtClean="0">
                <a:latin typeface="Arial Black" panose="020B0A04020102020204" pitchFamily="34" charset="0"/>
                <a:cs typeface="Arial Black" panose="020B0A04020102020204" pitchFamily="34" charset="0"/>
              </a:rPr>
              <a:t>3.5m</a:t>
            </a:r>
            <a:endParaRPr lang="en-US" sz="1400" dirty="0">
              <a:latin typeface="Arial Black" panose="020B0A04020102020204" pitchFamily="34" charset="0"/>
              <a:cs typeface="Arial Black" panose="020B0A040201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993" y="262614"/>
            <a:ext cx="4741650" cy="3556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715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954" y="761395"/>
            <a:ext cx="4285219" cy="3213914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53789" y="4108184"/>
            <a:ext cx="10751274" cy="2451124"/>
          </a:xfrm>
        </p:spPr>
        <p:txBody>
          <a:bodyPr>
            <a:normAutofit fontScale="95000"/>
          </a:bodyPr>
          <a:lstStyle/>
          <a:p>
            <a:pPr marL="0" indent="0">
              <a:buNone/>
            </a:pPr>
            <a:r>
              <a:rPr lang="en-US" sz="1600" dirty="0">
                <a:latin typeface="Arial Black" panose="020B0A04020102020204" pitchFamily="34" charset="0"/>
                <a:cs typeface="Arial Black" panose="020B0A04020102020204" pitchFamily="34" charset="0"/>
              </a:rPr>
              <a:t>LOCATION:		</a:t>
            </a:r>
            <a:r>
              <a:rPr lang="en-US" sz="1600" dirty="0">
                <a:latin typeface="Arial Black" panose="020B0A04020102020204" pitchFamily="34" charset="0"/>
              </a:rPr>
              <a:t>A</a:t>
            </a:r>
            <a:r>
              <a:rPr lang="en-US" sz="1600" dirty="0" smtClean="0">
                <a:latin typeface="Arial Black" panose="020B0A04020102020204" pitchFamily="34" charset="0"/>
              </a:rPr>
              <a:t>long </a:t>
            </a:r>
            <a:r>
              <a:rPr lang="en-US" sz="1600" dirty="0">
                <a:latin typeface="Arial Black" panose="020B0A04020102020204" pitchFamily="34" charset="0"/>
              </a:rPr>
              <a:t>Isaac John Street at the intersection with Joel </a:t>
            </a:r>
            <a:r>
              <a:rPr lang="en-US" sz="1600" dirty="0" err="1">
                <a:latin typeface="Arial Black" panose="020B0A04020102020204" pitchFamily="34" charset="0"/>
              </a:rPr>
              <a:t>Ogunnaike</a:t>
            </a:r>
            <a:r>
              <a:rPr lang="en-US" sz="1600" dirty="0">
                <a:latin typeface="Arial Black" panose="020B0A04020102020204" pitchFamily="34" charset="0"/>
              </a:rPr>
              <a:t> Road off </a:t>
            </a:r>
            <a:r>
              <a:rPr lang="en-US" sz="1600" dirty="0" smtClean="0">
                <a:latin typeface="Arial Black" panose="020B0A04020102020204" pitchFamily="34" charset="0"/>
              </a:rPr>
              <a:t>			</a:t>
            </a:r>
            <a:r>
              <a:rPr lang="en-US" sz="1600" dirty="0" err="1" smtClean="0">
                <a:latin typeface="Arial Black" panose="020B0A04020102020204" pitchFamily="34" charset="0"/>
              </a:rPr>
              <a:t>Mobolaji</a:t>
            </a:r>
            <a:r>
              <a:rPr lang="en-US" sz="1600" dirty="0" smtClean="0">
                <a:latin typeface="Arial Black" panose="020B0A04020102020204" pitchFamily="34" charset="0"/>
              </a:rPr>
              <a:t> </a:t>
            </a:r>
            <a:r>
              <a:rPr lang="en-US" sz="1600" dirty="0">
                <a:latin typeface="Arial Black" panose="020B0A04020102020204" pitchFamily="34" charset="0"/>
              </a:rPr>
              <a:t>Bank Anthony Way, </a:t>
            </a:r>
            <a:r>
              <a:rPr lang="en-US" sz="1600" dirty="0" err="1">
                <a:latin typeface="Arial Black" panose="020B0A04020102020204" pitchFamily="34" charset="0"/>
              </a:rPr>
              <a:t>Ikeja</a:t>
            </a:r>
            <a:r>
              <a:rPr lang="en-US" sz="1600" dirty="0">
                <a:latin typeface="Arial Black" panose="020B0A04020102020204" pitchFamily="34" charset="0"/>
              </a:rPr>
              <a:t>, Lagos </a:t>
            </a:r>
            <a:r>
              <a:rPr lang="en-US" sz="1600" dirty="0" smtClean="0">
                <a:latin typeface="Arial Black" panose="020B0A04020102020204" pitchFamily="34" charset="0"/>
              </a:rPr>
              <a:t>State.</a:t>
            </a:r>
            <a:endParaRPr lang="en-US" sz="1600" dirty="0" smtClean="0">
              <a:latin typeface="Arial Black" panose="020B0A04020102020204" pitchFamily="34" charset="0"/>
              <a:cs typeface="Arial Black" panose="020B0A04020102020204" pitchFamily="34" charset="0"/>
            </a:endParaRPr>
          </a:p>
          <a:p>
            <a:pPr marL="0" indent="0">
              <a:buNone/>
            </a:pPr>
            <a:r>
              <a:rPr lang="en-US" sz="1600" dirty="0" smtClean="0">
                <a:latin typeface="Arial Black" panose="020B0A04020102020204" pitchFamily="34" charset="0"/>
                <a:cs typeface="Arial Black" panose="020B0A04020102020204" pitchFamily="34" charset="0"/>
              </a:rPr>
              <a:t>STRUCTURE</a:t>
            </a:r>
            <a:r>
              <a:rPr lang="en-US" sz="1600" dirty="0">
                <a:latin typeface="Arial Black" panose="020B0A04020102020204" pitchFamily="34" charset="0"/>
                <a:cs typeface="Arial Black" panose="020B0A04020102020204" pitchFamily="34" charset="0"/>
              </a:rPr>
              <a:t>:		</a:t>
            </a:r>
            <a:r>
              <a:rPr lang="en-US" sz="1600" dirty="0" smtClean="0">
                <a:latin typeface="Arial Black" panose="020B0A04020102020204" pitchFamily="34" charset="0"/>
                <a:cs typeface="Arial Black" panose="020B0A04020102020204" pitchFamily="34" charset="0"/>
              </a:rPr>
              <a:t>Wall Drape</a:t>
            </a:r>
            <a:endParaRPr lang="en-US" sz="1600" dirty="0">
              <a:latin typeface="Arial Black" panose="020B0A04020102020204" pitchFamily="34" charset="0"/>
              <a:cs typeface="Arial Black" panose="020B0A04020102020204" pitchFamily="34" charset="0"/>
            </a:endParaRPr>
          </a:p>
          <a:p>
            <a:pPr marL="0" indent="0">
              <a:buNone/>
            </a:pPr>
            <a:r>
              <a:rPr lang="en-US" sz="1600" dirty="0">
                <a:latin typeface="Arial Black" panose="020B0A04020102020204" pitchFamily="34" charset="0"/>
                <a:cs typeface="Arial Black" panose="020B0A04020102020204" pitchFamily="34" charset="0"/>
              </a:rPr>
              <a:t>DIMENSION:		</a:t>
            </a:r>
            <a:r>
              <a:rPr lang="en-US" sz="1600" dirty="0" smtClean="0">
                <a:latin typeface="Arial Black" panose="020B0A04020102020204" pitchFamily="34" charset="0"/>
                <a:cs typeface="Arial Black" panose="020B0A04020102020204" pitchFamily="34" charset="0"/>
              </a:rPr>
              <a:t>12m </a:t>
            </a:r>
            <a:r>
              <a:rPr lang="en-US" sz="1600" dirty="0">
                <a:latin typeface="Arial Black" panose="020B0A04020102020204" pitchFamily="34" charset="0"/>
                <a:cs typeface="Arial Black" panose="020B0A04020102020204" pitchFamily="34" charset="0"/>
              </a:rPr>
              <a:t>x </a:t>
            </a:r>
            <a:r>
              <a:rPr lang="en-US" sz="1600" dirty="0" smtClean="0">
                <a:latin typeface="Arial Black" panose="020B0A04020102020204" pitchFamily="34" charset="0"/>
                <a:cs typeface="Arial Black" panose="020B0A04020102020204" pitchFamily="34" charset="0"/>
              </a:rPr>
              <a:t>3m</a:t>
            </a:r>
            <a:endParaRPr lang="en-US" sz="1600" dirty="0">
              <a:latin typeface="Arial Black" panose="020B0A04020102020204" pitchFamily="34" charset="0"/>
              <a:cs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88731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112" y="341265"/>
            <a:ext cx="4621427" cy="3466070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24305" y="3959903"/>
            <a:ext cx="10751274" cy="2451124"/>
          </a:xfrm>
        </p:spPr>
        <p:txBody>
          <a:bodyPr>
            <a:normAutofit fontScale="95000"/>
          </a:bodyPr>
          <a:lstStyle/>
          <a:p>
            <a:pPr marL="0" indent="0">
              <a:buNone/>
            </a:pPr>
            <a:r>
              <a:rPr lang="en-US" sz="1600" dirty="0">
                <a:latin typeface="Arial Black" panose="020B0A04020102020204" pitchFamily="34" charset="0"/>
                <a:cs typeface="Arial Black" panose="020B0A04020102020204" pitchFamily="34" charset="0"/>
              </a:rPr>
              <a:t>LOCATION:		</a:t>
            </a:r>
            <a:r>
              <a:rPr lang="en-US" sz="1600" dirty="0" smtClean="0">
                <a:latin typeface="Arial Black" panose="020B0A04020102020204" pitchFamily="34" charset="0"/>
              </a:rPr>
              <a:t>At </a:t>
            </a:r>
            <a:r>
              <a:rPr lang="en-US" sz="1600" dirty="0">
                <a:latin typeface="Arial Black" panose="020B0A04020102020204" pitchFamily="34" charset="0"/>
              </a:rPr>
              <a:t>the fence of T. A. </a:t>
            </a:r>
            <a:r>
              <a:rPr lang="en-US" sz="1600" dirty="0" err="1">
                <a:latin typeface="Arial Black" panose="020B0A04020102020204" pitchFamily="34" charset="0"/>
              </a:rPr>
              <a:t>Lagbaja</a:t>
            </a:r>
            <a:r>
              <a:rPr lang="en-US" sz="1600" dirty="0">
                <a:latin typeface="Arial Black" panose="020B0A04020102020204" pitchFamily="34" charset="0"/>
              </a:rPr>
              <a:t> Cantonment, FTF </a:t>
            </a:r>
            <a:r>
              <a:rPr lang="en-US" sz="1600" dirty="0" err="1" smtClean="0">
                <a:latin typeface="Arial Black" panose="020B0A04020102020204" pitchFamily="34" charset="0"/>
              </a:rPr>
              <a:t>Bolade-Oshodi</a:t>
            </a:r>
            <a:r>
              <a:rPr lang="en-US" sz="1600" dirty="0" smtClean="0">
                <a:latin typeface="Arial Black" panose="020B0A04020102020204" pitchFamily="34" charset="0"/>
                <a:cs typeface="Arial Black" panose="020B0A04020102020204" pitchFamily="34" charset="0"/>
              </a:rPr>
              <a:t>, Lagos State. </a:t>
            </a:r>
          </a:p>
          <a:p>
            <a:pPr marL="0" indent="0">
              <a:buNone/>
            </a:pPr>
            <a:r>
              <a:rPr lang="en-US" sz="1600" dirty="0" smtClean="0">
                <a:latin typeface="Arial Black" panose="020B0A04020102020204" pitchFamily="34" charset="0"/>
                <a:cs typeface="Arial Black" panose="020B0A04020102020204" pitchFamily="34" charset="0"/>
              </a:rPr>
              <a:t>STRUCTURE</a:t>
            </a:r>
            <a:r>
              <a:rPr lang="en-US" sz="1600" dirty="0">
                <a:latin typeface="Arial Black" panose="020B0A04020102020204" pitchFamily="34" charset="0"/>
                <a:cs typeface="Arial Black" panose="020B0A04020102020204" pitchFamily="34" charset="0"/>
              </a:rPr>
              <a:t>:	</a:t>
            </a:r>
            <a:r>
              <a:rPr lang="en-US" sz="1600" dirty="0" smtClean="0">
                <a:latin typeface="Arial Black" panose="020B0A04020102020204" pitchFamily="34" charset="0"/>
                <a:cs typeface="Arial Black" panose="020B0A04020102020204" pitchFamily="34" charset="0"/>
              </a:rPr>
              <a:t>	Stand Free Wall Drape </a:t>
            </a:r>
            <a:endParaRPr lang="en-US" sz="1600" dirty="0">
              <a:latin typeface="Arial Black" panose="020B0A04020102020204" pitchFamily="34" charset="0"/>
              <a:cs typeface="Arial Black" panose="020B0A04020102020204" pitchFamily="34" charset="0"/>
            </a:endParaRPr>
          </a:p>
          <a:p>
            <a:pPr marL="0" indent="0">
              <a:buNone/>
            </a:pPr>
            <a:r>
              <a:rPr lang="en-US" sz="1600" dirty="0">
                <a:latin typeface="Arial Black" panose="020B0A04020102020204" pitchFamily="34" charset="0"/>
                <a:cs typeface="Arial Black" panose="020B0A04020102020204" pitchFamily="34" charset="0"/>
              </a:rPr>
              <a:t>DIMENSION:	</a:t>
            </a:r>
            <a:r>
              <a:rPr lang="en-US" sz="1600" dirty="0" smtClean="0">
                <a:latin typeface="Arial Black" panose="020B0A04020102020204" pitchFamily="34" charset="0"/>
                <a:cs typeface="Arial Black" panose="020B0A04020102020204" pitchFamily="34" charset="0"/>
              </a:rPr>
              <a:t>	25m </a:t>
            </a:r>
            <a:r>
              <a:rPr lang="en-US" sz="1600" dirty="0">
                <a:latin typeface="Arial Black" panose="020B0A04020102020204" pitchFamily="34" charset="0"/>
                <a:cs typeface="Arial Black" panose="020B0A04020102020204" pitchFamily="34" charset="0"/>
              </a:rPr>
              <a:t>x </a:t>
            </a:r>
            <a:r>
              <a:rPr lang="en-US" sz="1600" dirty="0" smtClean="0">
                <a:latin typeface="Arial Black" panose="020B0A04020102020204" pitchFamily="34" charset="0"/>
                <a:cs typeface="Arial Black" panose="020B0A04020102020204" pitchFamily="34" charset="0"/>
              </a:rPr>
              <a:t>5m</a:t>
            </a:r>
            <a:endParaRPr lang="en-US" sz="1600" dirty="0">
              <a:latin typeface="Arial Black" panose="020B0A04020102020204" pitchFamily="34" charset="0"/>
              <a:cs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1256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71375" y="220006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7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ABUJA</a:t>
            </a:r>
            <a:endParaRPr lang="en-US" sz="72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0840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928" y="677355"/>
            <a:ext cx="4363861" cy="3272896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53788" y="4108184"/>
            <a:ext cx="11158125" cy="2451124"/>
          </a:xfrm>
        </p:spPr>
        <p:txBody>
          <a:bodyPr>
            <a:normAutofit fontScale="95000"/>
          </a:bodyPr>
          <a:lstStyle/>
          <a:p>
            <a:pPr marL="0" indent="0">
              <a:buNone/>
            </a:pPr>
            <a:r>
              <a:rPr lang="en-US" sz="1600" dirty="0">
                <a:latin typeface="Arial Black" panose="020B0A04020102020204" pitchFamily="34" charset="0"/>
                <a:cs typeface="Arial Black" panose="020B0A04020102020204" pitchFamily="34" charset="0"/>
              </a:rPr>
              <a:t>LOCATION:		Along </a:t>
            </a:r>
            <a:r>
              <a:rPr lang="en-US" sz="1600" dirty="0" err="1" smtClean="0">
                <a:latin typeface="Arial Black" panose="020B0A04020102020204" pitchFamily="34" charset="0"/>
                <a:cs typeface="Arial Black" panose="020B0A04020102020204" pitchFamily="34" charset="0"/>
              </a:rPr>
              <a:t>Bala</a:t>
            </a:r>
            <a:r>
              <a:rPr lang="en-US" sz="1600" dirty="0" smtClean="0">
                <a:latin typeface="Arial Black" panose="020B0A04020102020204" pitchFamily="34" charset="0"/>
                <a:cs typeface="Arial Black" panose="020B0A04020102020204" pitchFamily="34" charset="0"/>
              </a:rPr>
              <a:t> Mohammed Way, </a:t>
            </a:r>
            <a:r>
              <a:rPr lang="en-US" sz="1600" dirty="0" err="1" smtClean="0">
                <a:latin typeface="Arial Black" panose="020B0A04020102020204" pitchFamily="34" charset="0"/>
                <a:cs typeface="Arial Black" panose="020B0A04020102020204" pitchFamily="34" charset="0"/>
              </a:rPr>
              <a:t>Guzape</a:t>
            </a:r>
            <a:r>
              <a:rPr lang="en-US" sz="1600" dirty="0" smtClean="0">
                <a:latin typeface="Arial Black" panose="020B0A04020102020204" pitchFamily="34" charset="0"/>
                <a:cs typeface="Arial Black" panose="020B0A04020102020204" pitchFamily="34" charset="0"/>
              </a:rPr>
              <a:t>, FCT, Abuja.	</a:t>
            </a:r>
          </a:p>
          <a:p>
            <a:pPr marL="0" indent="0">
              <a:buNone/>
            </a:pPr>
            <a:r>
              <a:rPr lang="en-US" sz="1600" dirty="0" smtClean="0">
                <a:latin typeface="Arial Black" panose="020B0A04020102020204" pitchFamily="34" charset="0"/>
                <a:cs typeface="Arial Black" panose="020B0A04020102020204" pitchFamily="34" charset="0"/>
              </a:rPr>
              <a:t>STRUCTURE</a:t>
            </a:r>
            <a:r>
              <a:rPr lang="en-US" sz="1600" dirty="0">
                <a:latin typeface="Arial Black" panose="020B0A04020102020204" pitchFamily="34" charset="0"/>
                <a:cs typeface="Arial Black" panose="020B0A04020102020204" pitchFamily="34" charset="0"/>
              </a:rPr>
              <a:t>:	</a:t>
            </a:r>
            <a:r>
              <a:rPr lang="en-US" sz="1600" dirty="0" smtClean="0">
                <a:latin typeface="Arial Black" panose="020B0A04020102020204" pitchFamily="34" charset="0"/>
                <a:cs typeface="Arial Black" panose="020B0A04020102020204" pitchFamily="34" charset="0"/>
              </a:rPr>
              <a:t>	</a:t>
            </a:r>
            <a:r>
              <a:rPr lang="en-US" sz="1600" dirty="0" err="1" smtClean="0">
                <a:latin typeface="Arial Black" panose="020B0A04020102020204" pitchFamily="34" charset="0"/>
                <a:cs typeface="Arial Black" panose="020B0A04020102020204" pitchFamily="34" charset="0"/>
              </a:rPr>
              <a:t>Eyecatcher</a:t>
            </a:r>
            <a:r>
              <a:rPr lang="en-US" sz="1600" dirty="0" smtClean="0">
                <a:latin typeface="Arial Black" panose="020B0A04020102020204" pitchFamily="34" charset="0"/>
                <a:cs typeface="Arial Black" panose="020B0A04020102020204" pitchFamily="34" charset="0"/>
              </a:rPr>
              <a:t> </a:t>
            </a:r>
            <a:endParaRPr lang="en-US" sz="1600" dirty="0">
              <a:latin typeface="Arial Black" panose="020B0A04020102020204" pitchFamily="34" charset="0"/>
              <a:cs typeface="Arial Black" panose="020B0A04020102020204" pitchFamily="34" charset="0"/>
            </a:endParaRPr>
          </a:p>
          <a:p>
            <a:pPr marL="0" indent="0">
              <a:buNone/>
            </a:pPr>
            <a:r>
              <a:rPr lang="en-US" sz="1600" dirty="0">
                <a:latin typeface="Arial Black" panose="020B0A04020102020204" pitchFamily="34" charset="0"/>
                <a:cs typeface="Arial Black" panose="020B0A04020102020204" pitchFamily="34" charset="0"/>
              </a:rPr>
              <a:t>DIMENSION:	</a:t>
            </a:r>
            <a:r>
              <a:rPr lang="en-US" sz="1600" dirty="0" smtClean="0">
                <a:latin typeface="Arial Black" panose="020B0A04020102020204" pitchFamily="34" charset="0"/>
                <a:cs typeface="Arial Black" panose="020B0A04020102020204" pitchFamily="34" charset="0"/>
              </a:rPr>
              <a:t>	14m </a:t>
            </a:r>
            <a:r>
              <a:rPr lang="en-US" sz="1600" dirty="0">
                <a:latin typeface="Arial Black" panose="020B0A04020102020204" pitchFamily="34" charset="0"/>
                <a:cs typeface="Arial Black" panose="020B0A04020102020204" pitchFamily="34" charset="0"/>
              </a:rPr>
              <a:t>x </a:t>
            </a:r>
            <a:r>
              <a:rPr lang="en-US" sz="1600" dirty="0" smtClean="0">
                <a:latin typeface="Arial Black" panose="020B0A04020102020204" pitchFamily="34" charset="0"/>
                <a:cs typeface="Arial Black" panose="020B0A04020102020204" pitchFamily="34" charset="0"/>
              </a:rPr>
              <a:t>3m</a:t>
            </a:r>
            <a:endParaRPr lang="en-US" sz="1600" dirty="0">
              <a:latin typeface="Arial Black" panose="020B0A04020102020204" pitchFamily="34" charset="0"/>
              <a:cs typeface="Arial Black" panose="020B0A040201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Arial Black" panose="020B0A04020102020204" pitchFamily="34" charset="0"/>
              <a:cs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5626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904" y="665641"/>
            <a:ext cx="2505848" cy="3341130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53789" y="4108184"/>
            <a:ext cx="10751274" cy="2451124"/>
          </a:xfrm>
        </p:spPr>
        <p:txBody>
          <a:bodyPr>
            <a:normAutofit fontScale="95000"/>
          </a:bodyPr>
          <a:lstStyle/>
          <a:p>
            <a:pPr marL="0" indent="0">
              <a:buNone/>
            </a:pPr>
            <a:r>
              <a:rPr lang="en-US" sz="1700" dirty="0">
                <a:latin typeface="Arial Black" panose="020B0A04020102020204" pitchFamily="34" charset="0"/>
                <a:cs typeface="Arial Black" panose="020B0A04020102020204" pitchFamily="34" charset="0"/>
              </a:rPr>
              <a:t>LOCATION:		Along </a:t>
            </a:r>
            <a:r>
              <a:rPr lang="en-US" sz="1700" dirty="0" err="1" smtClean="0">
                <a:latin typeface="Arial Black" panose="020B0A04020102020204" pitchFamily="34" charset="0"/>
                <a:cs typeface="Arial Black" panose="020B0A04020102020204" pitchFamily="34" charset="0"/>
              </a:rPr>
              <a:t>Umaru</a:t>
            </a:r>
            <a:r>
              <a:rPr lang="en-US" sz="1700" dirty="0" smtClean="0">
                <a:latin typeface="Arial Black" panose="020B0A04020102020204" pitchFamily="34" charset="0"/>
                <a:cs typeface="Arial Black" panose="020B0A04020102020204" pitchFamily="34" charset="0"/>
              </a:rPr>
              <a:t> Musa </a:t>
            </a:r>
            <a:r>
              <a:rPr lang="en-US" sz="1700" dirty="0" err="1" smtClean="0">
                <a:latin typeface="Arial Black" panose="020B0A04020102020204" pitchFamily="34" charset="0"/>
                <a:cs typeface="Arial Black" panose="020B0A04020102020204" pitchFamily="34" charset="0"/>
              </a:rPr>
              <a:t>Yar’Adua</a:t>
            </a:r>
            <a:r>
              <a:rPr lang="en-US" sz="1700" dirty="0" smtClean="0">
                <a:latin typeface="Arial Black" panose="020B0A04020102020204" pitchFamily="34" charset="0"/>
                <a:cs typeface="Arial Black" panose="020B0A04020102020204" pitchFamily="34" charset="0"/>
              </a:rPr>
              <a:t> Expressway, opposite Police Sign Post </a:t>
            </a:r>
            <a:r>
              <a:rPr lang="en-US" sz="1700" dirty="0" smtClean="0">
                <a:latin typeface="Arial Black" panose="020B0A04020102020204" pitchFamily="34" charset="0"/>
                <a:cs typeface="Arial Black" panose="020B0A04020102020204" pitchFamily="34" charset="0"/>
              </a:rPr>
              <a:t>			</a:t>
            </a:r>
            <a:r>
              <a:rPr lang="en-US" sz="1700" dirty="0" err="1" smtClean="0">
                <a:latin typeface="Arial Black" panose="020B0A04020102020204" pitchFamily="34" charset="0"/>
                <a:cs typeface="Arial Black" panose="020B0A04020102020204" pitchFamily="34" charset="0"/>
              </a:rPr>
              <a:t>Lugbe</a:t>
            </a:r>
            <a:r>
              <a:rPr lang="en-US" sz="1700" dirty="0" smtClean="0">
                <a:latin typeface="Arial Black" panose="020B0A04020102020204" pitchFamily="34" charset="0"/>
                <a:cs typeface="Arial Black" panose="020B0A04020102020204" pitchFamily="34" charset="0"/>
              </a:rPr>
              <a:t>, FTF </a:t>
            </a:r>
            <a:r>
              <a:rPr lang="en-US" sz="1700" dirty="0" smtClean="0">
                <a:latin typeface="Arial Black" panose="020B0A04020102020204" pitchFamily="34" charset="0"/>
                <a:cs typeface="Arial Black" panose="020B0A04020102020204" pitchFamily="34" charset="0"/>
              </a:rPr>
              <a:t>Airport </a:t>
            </a:r>
            <a:r>
              <a:rPr lang="en-US" sz="1700" dirty="0" smtClean="0">
                <a:latin typeface="Arial Black" panose="020B0A04020102020204" pitchFamily="34" charset="0"/>
                <a:cs typeface="Arial Black" panose="020B0A04020102020204" pitchFamily="34" charset="0"/>
              </a:rPr>
              <a:t>Road, FCT, Abuja.</a:t>
            </a:r>
          </a:p>
          <a:p>
            <a:pPr marL="0" indent="0">
              <a:buNone/>
            </a:pPr>
            <a:r>
              <a:rPr lang="en-US" sz="1700" dirty="0" smtClean="0">
                <a:latin typeface="Arial Black" panose="020B0A04020102020204" pitchFamily="34" charset="0"/>
                <a:cs typeface="Arial Black" panose="020B0A04020102020204" pitchFamily="34" charset="0"/>
              </a:rPr>
              <a:t>STRUCTURE</a:t>
            </a:r>
            <a:r>
              <a:rPr lang="en-US" sz="1700" dirty="0">
                <a:latin typeface="Arial Black" panose="020B0A04020102020204" pitchFamily="34" charset="0"/>
                <a:cs typeface="Arial Black" panose="020B0A04020102020204" pitchFamily="34" charset="0"/>
              </a:rPr>
              <a:t>:	</a:t>
            </a:r>
            <a:r>
              <a:rPr lang="en-US" sz="1700" dirty="0" smtClean="0">
                <a:latin typeface="Arial Black" panose="020B0A04020102020204" pitchFamily="34" charset="0"/>
                <a:cs typeface="Arial Black" panose="020B0A04020102020204" pitchFamily="34" charset="0"/>
              </a:rPr>
              <a:t>	</a:t>
            </a:r>
            <a:r>
              <a:rPr lang="en-US" sz="1700" dirty="0" err="1" smtClean="0">
                <a:latin typeface="Arial Black" panose="020B0A04020102020204" pitchFamily="34" charset="0"/>
                <a:cs typeface="Arial Black" panose="020B0A04020102020204" pitchFamily="34" charset="0"/>
              </a:rPr>
              <a:t>Unipole</a:t>
            </a:r>
            <a:r>
              <a:rPr lang="en-US" sz="1700" dirty="0" smtClean="0">
                <a:latin typeface="Arial Black" panose="020B0A04020102020204" pitchFamily="34" charset="0"/>
                <a:cs typeface="Arial Black" panose="020B0A04020102020204" pitchFamily="34" charset="0"/>
              </a:rPr>
              <a:t> </a:t>
            </a:r>
            <a:endParaRPr lang="en-US" sz="1700" dirty="0">
              <a:latin typeface="Arial Black" panose="020B0A04020102020204" pitchFamily="34" charset="0"/>
              <a:cs typeface="Arial Black" panose="020B0A04020102020204" pitchFamily="34" charset="0"/>
            </a:endParaRPr>
          </a:p>
          <a:p>
            <a:pPr marL="0" indent="0">
              <a:buNone/>
            </a:pPr>
            <a:r>
              <a:rPr lang="en-US" sz="1700" dirty="0">
                <a:latin typeface="Arial Black" panose="020B0A04020102020204" pitchFamily="34" charset="0"/>
                <a:cs typeface="Arial Black" panose="020B0A04020102020204" pitchFamily="34" charset="0"/>
              </a:rPr>
              <a:t>DIMENSION:	</a:t>
            </a:r>
            <a:r>
              <a:rPr lang="en-US" sz="1700" dirty="0" smtClean="0">
                <a:latin typeface="Arial Black" panose="020B0A04020102020204" pitchFamily="34" charset="0"/>
                <a:cs typeface="Arial Black" panose="020B0A04020102020204" pitchFamily="34" charset="0"/>
              </a:rPr>
              <a:t>	18m </a:t>
            </a:r>
            <a:r>
              <a:rPr lang="en-US" sz="1700" dirty="0">
                <a:latin typeface="Arial Black" panose="020B0A04020102020204" pitchFamily="34" charset="0"/>
                <a:cs typeface="Arial Black" panose="020B0A04020102020204" pitchFamily="34" charset="0"/>
              </a:rPr>
              <a:t>x </a:t>
            </a:r>
            <a:r>
              <a:rPr lang="en-US" sz="1700" dirty="0" smtClean="0">
                <a:latin typeface="Arial Black" panose="020B0A04020102020204" pitchFamily="34" charset="0"/>
                <a:cs typeface="Arial Black" panose="020B0A04020102020204" pitchFamily="34" charset="0"/>
              </a:rPr>
              <a:t>6m</a:t>
            </a:r>
            <a:endParaRPr lang="en-US" sz="1700" dirty="0">
              <a:latin typeface="Arial Black" panose="020B0A04020102020204" pitchFamily="34" charset="0"/>
              <a:cs typeface="Arial Black" panose="020B0A04020102020204" pitchFamily="34" charset="0"/>
            </a:endParaRPr>
          </a:p>
          <a:p>
            <a:pPr marL="0" indent="0">
              <a:buNone/>
            </a:pPr>
            <a:endParaRPr lang="en-US" dirty="0">
              <a:latin typeface="Arial Black" panose="020B0A04020102020204" pitchFamily="34" charset="0"/>
              <a:cs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980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82</Words>
  <Application>Microsoft Office PowerPoint</Application>
  <PresentationFormat>Widescreen</PresentationFormat>
  <Paragraphs>121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8" baseType="lpstr">
      <vt:lpstr>Arial</vt:lpstr>
      <vt:lpstr>Arial Black</vt:lpstr>
      <vt:lpstr>Calibri</vt:lpstr>
      <vt:lpstr>Calibri Light</vt:lpstr>
      <vt:lpstr>Office Theme</vt:lpstr>
      <vt:lpstr>LAGOS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ABUJA</vt:lpstr>
      <vt:lpstr>PowerPoint Presentation</vt:lpstr>
      <vt:lpstr>PowerPoint Presentation</vt:lpstr>
      <vt:lpstr>PowerPoint Presentation</vt:lpstr>
      <vt:lpstr>KANO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ANAMBRA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PORT HARCOURT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LAGOS</dc:title>
  <dc:creator>USER</dc:creator>
  <cp:lastModifiedBy>USER</cp:lastModifiedBy>
  <cp:revision>51</cp:revision>
  <dcterms:created xsi:type="dcterms:W3CDTF">2025-10-24T17:40:56Z</dcterms:created>
  <dcterms:modified xsi:type="dcterms:W3CDTF">2025-10-24T19:53:33Z</dcterms:modified>
</cp:coreProperties>
</file>